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8" r:id="rId3"/>
    <p:sldMasterId id="2147483733" r:id="rId4"/>
    <p:sldMasterId id="2147483745" r:id="rId5"/>
    <p:sldMasterId id="2147483757" r:id="rId6"/>
  </p:sldMasterIdLst>
  <p:notesMasterIdLst>
    <p:notesMasterId r:id="rId25"/>
  </p:notesMasterIdLst>
  <p:sldIdLst>
    <p:sldId id="326" r:id="rId7"/>
    <p:sldId id="308" r:id="rId8"/>
    <p:sldId id="297" r:id="rId9"/>
    <p:sldId id="301" r:id="rId10"/>
    <p:sldId id="302" r:id="rId11"/>
    <p:sldId id="303" r:id="rId12"/>
    <p:sldId id="304" r:id="rId13"/>
    <p:sldId id="305" r:id="rId14"/>
    <p:sldId id="311" r:id="rId15"/>
    <p:sldId id="313" r:id="rId16"/>
    <p:sldId id="321" r:id="rId17"/>
    <p:sldId id="319" r:id="rId18"/>
    <p:sldId id="324" r:id="rId19"/>
    <p:sldId id="296" r:id="rId20"/>
    <p:sldId id="316" r:id="rId21"/>
    <p:sldId id="318" r:id="rId22"/>
    <p:sldId id="289" r:id="rId23"/>
    <p:sldId id="29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06521E"/>
    <a:srgbClr val="008E4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316" autoAdjust="0"/>
    <p:restoredTop sz="94660"/>
  </p:normalViewPr>
  <p:slideViewPr>
    <p:cSldViewPr>
      <p:cViewPr>
        <p:scale>
          <a:sx n="66" d="100"/>
          <a:sy n="66" d="100"/>
        </p:scale>
        <p:origin x="-1452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8E9A4-4FA6-4335-996A-929809CB3764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B35FE-7033-48D4-946D-DAA585EBBA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6960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66BD1E-22E9-4119-817E-336AE7D6F81F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3B9BF5-5FD9-4D55-A8A8-E5216B755E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3D944-1AC5-4AB1-8591-71F7342B046C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F2E88-6B5F-4D2A-84C6-216E5496AE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F65E8D4-6E45-49A0-AC2F-5E15818CBCCE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CBF226-67CF-4241-AFF5-D126BA78A9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4F131-2B91-43F2-A460-7D3838A925FE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DEF8B-5F1B-47BE-A542-6AF4002C7B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6EE13C-2E73-40EC-8038-B75E3FCCDB60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D149806-4795-4EAA-A4DF-EDC943272F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5CFE1-3218-470E-9758-56E118CBF854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3D866-A413-4A2B-88B4-6E38D3C04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9E17F7-8723-4A2A-BF4A-AF57B16BEBB6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7FCD02-01DF-4A99-98C5-6A2233586C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B2176C-F11A-4852-9DD1-43D1F1B60702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B83CDB-4918-4AEC-B8FB-9428FA2BB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2A7CAD-62DB-4BEA-A99E-D346E5CBC7BB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C164A9-6BC1-4E1D-AC12-C1E3EC4410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7B878-8C98-4789-9F62-9C58BE233A5D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5B4FA-891D-4863-B4DD-16782C0CAA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B67C2-C4C0-4645-8E4E-383BA441D331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DEE33-9705-4EFF-B58C-BAC04A333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451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E40536B-3126-4AF6-A79F-ACF1D6099F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FF112-2CDA-4AA3-AD83-57DCCABFEE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094510-80C4-40EC-B694-18760BFE4B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B2BD6-78AB-4AB2-B236-156FE0E6D5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9F45A-ED92-43DE-8040-ED1818BCBA6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69F15-2B34-42B1-9818-F8FCADD677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CD23B-6AC0-4BDA-95B5-BCCB690D0F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D3BFC-5EC9-458A-8EA2-98D549A71B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14E94-3F1F-4BB5-99D8-3C0BC835DF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3AA52-F76E-4CDF-982A-B5FB8155A1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4A610-B622-4521-A2B9-8B94925328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554D-4C5D-468D-A77C-35068087A2D1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92140-B43C-4341-9B0C-55C4312870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9417C-2C3C-416E-AC74-E2CF84B1254B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EA982-1BBA-4618-B587-D8314F1CCD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C975D-7776-4BCD-BADC-84BDAB2F5095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0F31B-F9B7-4AAB-ACB6-C10AE6CDB29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3761A-C619-41FA-A45E-09C9DBBD68B3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FC16B-2157-412A-8294-59FF665C1A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D7A4C-3D55-46DE-89CF-E579E926D267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95301-E488-4F21-BBAD-2B60CC9168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659B6-7B14-46D6-8856-5D8FAE5ABCBD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C3D3C-D528-4820-9028-182055C885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DD1ED-5835-49CE-926D-D1454B4F846C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B555B-73AD-4199-93EB-6F636FA2EF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46E8D-DC9A-4EB2-8BE4-C6AC67248285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B522-01F9-49E1-A46E-5ACE12AD76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1B421-84C3-4323-B1D7-C72A80AE165A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CFC67-D0A0-4C09-A298-E4372318248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ADF91-7006-4FFC-85BD-5C1B98C16212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8A06F-3269-4A95-A65B-11C4A9554C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961F8-FA9B-4241-BF91-9A3042AA53EC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62C34-37D1-4CA4-863F-E3233F406A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ull dir="r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2741613" y="1370013"/>
            <a:ext cx="5484812" cy="2133600"/>
          </a:xfrm>
        </p:spPr>
        <p:txBody>
          <a:bodyPr anchor="b"/>
          <a:lstStyle>
            <a:lvl1pPr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3581400"/>
            <a:ext cx="5486400" cy="1058863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5A3B9-3645-46E5-BE3D-A2791314F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E9046-9747-4075-9DFC-9C4B849214D7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ABC61-CCAC-48E1-82D3-D20B9D359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30854-18E9-4C3E-8D02-CEFCC37FFB7B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7FA7B-2BA9-4A02-A8D7-5080008EE5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AB99C-81D9-44CF-942C-A59C0DCE677C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1613" y="1752600"/>
            <a:ext cx="266541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425" y="1752600"/>
            <a:ext cx="2667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D22A8-3B6F-4783-BFC9-DFF4B5C2CF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A1F31-F340-4949-89CC-B81738889003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411C5-D658-4C34-B719-EB999C1F51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901BF-308C-4F33-9FAC-7EBEB72FA500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1601B-DF6E-4534-A8A4-EA9A71F9F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D247E-0524-4903-B92B-44672C169B54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C3480-DD38-4ECE-9B56-0C2408E26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7D3B0-3B88-4777-897D-560811D12225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1AD96-B577-4446-A0A7-0A6FC3F97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13CD9-626D-424A-B031-95E52018376E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B345C-B6D5-427E-9FF3-1A72CE0213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8890F-9173-47FE-85C5-E26ABD69709E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E769A-E621-4DE2-A519-F026EC246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6534C-C15C-4DFF-8CA8-1DE9E79F6496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48450" y="838200"/>
            <a:ext cx="1581150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00" y="838200"/>
            <a:ext cx="4591050" cy="5105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FA5F7-7FD2-4735-803A-94FFB4345D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80CDB-F56B-4698-B24E-5A738DC927C6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35071"/>
            <a:ext cx="7772400" cy="1470025"/>
          </a:xfr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3600" b="0" i="0" kern="1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0846"/>
            <a:ext cx="6400800" cy="1752600"/>
          </a:xfrm>
        </p:spPr>
        <p:txBody>
          <a:bodyPr/>
          <a:lstStyle>
            <a:lvl1pPr marL="0" indent="0" algn="ctr">
              <a:buNone/>
              <a:defRPr lang="en-US" sz="2400" kern="1200" dirty="0" smtClean="0">
                <a:solidFill>
                  <a:schemeClr val="accent5">
                    <a:lumMod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DFED1D-9783-4E7E-9220-5BF8915F57FC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D43F48-C793-4DC4-A897-1A1438FE86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182783-8369-46E1-A9CB-E8C8E146F60A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425B9-0F9E-43D4-8289-D3DBE2D242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lang="en-US" sz="2400" kern="1200" dirty="0" smtClean="0">
                <a:solidFill>
                  <a:schemeClr val="accent5">
                    <a:lumMod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B4B4AB-7C57-4704-9114-B6B59618BF9E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01080-0192-4E05-8B2F-B3F43CBE37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D27680-CD21-4E01-97FC-C00D59B6F0F3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6603A-3590-4E71-B908-FBE720D830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FD412-8E61-4543-A89A-3F33650C1342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5ECB91-D8BD-4CCB-AD56-18957ED151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F27352-9BF5-4B75-8910-49AFF7FEE717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85C7A3-8AA5-47BF-AE21-383B9768AB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7A7743-C42E-44C1-AFA1-CB72E99478BD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9E256-E267-4398-B740-4B9FDEF2E3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51737B-2B4B-47BF-933D-E88FCC014504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A0B994-DAAB-4654-BC05-FA10A54035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Чтобы добавить рисунок, перетащите его на заполнитель или щелкните значок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8993F9-59A1-4AAF-A1BF-912E0111ADD2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168F8-6844-4522-95C2-0C9C814920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DF2F32-5F87-4D3D-9CA6-A0E038A000F5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F2545-3E7F-429B-AADA-2F51587E77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1DBBE-6D3F-41F7-B6DB-B0BED68A96F7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DA8C0-3B63-435A-8D17-BAB256CD96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554D-4C5D-468D-A77C-35068087A2D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92140-B43C-4341-9B0C-55C4312870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8915746"/>
      </p:ext>
    </p:extLst>
  </p:cSld>
  <p:clrMapOvr>
    <a:masterClrMapping/>
  </p:clrMapOvr>
  <p:transition>
    <p:pull dir="rd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9417C-2C3C-416E-AC74-E2CF84B125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EA982-1BBA-4618-B587-D8314F1CCD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9962583"/>
      </p:ext>
    </p:extLst>
  </p:cSld>
  <p:clrMapOvr>
    <a:masterClrMapping/>
  </p:clrMapOvr>
  <p:transition>
    <p:pull dir="rd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C975D-7776-4BCD-BADC-84BDAB2F509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0F31B-F9B7-4AAB-ACB6-C10AE6CDB2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5868464"/>
      </p:ext>
    </p:extLst>
  </p:cSld>
  <p:clrMapOvr>
    <a:masterClrMapping/>
  </p:clrMapOvr>
  <p:transition>
    <p:pull dir="rd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3761A-C619-41FA-A45E-09C9DBBD68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FC16B-2157-412A-8294-59FF665C1A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580924"/>
      </p:ext>
    </p:extLst>
  </p:cSld>
  <p:clrMapOvr>
    <a:masterClrMapping/>
  </p:clrMapOvr>
  <p:transition>
    <p:pull dir="rd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D7A4C-3D55-46DE-89CF-E579E926D26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95301-E488-4F21-BBAD-2B60CC9168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3240374"/>
      </p:ext>
    </p:extLst>
  </p:cSld>
  <p:clrMapOvr>
    <a:masterClrMapping/>
  </p:clrMapOvr>
  <p:transition>
    <p:pull dir="rd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659B6-7B14-46D6-8856-5D8FAE5ABCB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C3D3C-D528-4820-9028-182055C885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8911682"/>
      </p:ext>
    </p:extLst>
  </p:cSld>
  <p:clrMapOvr>
    <a:masterClrMapping/>
  </p:clrMapOvr>
  <p:transition>
    <p:pull dir="rd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DD1ED-5835-49CE-926D-D1454B4F84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B555B-73AD-4199-93EB-6F636FA2EF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1237985"/>
      </p:ext>
    </p:extLst>
  </p:cSld>
  <p:clrMapOvr>
    <a:masterClrMapping/>
  </p:clrMapOvr>
  <p:transition>
    <p:pull dir="rd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46E8D-DC9A-4EB2-8BE4-C6AC672482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B522-01F9-49E1-A46E-5ACE12AD76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9833453"/>
      </p:ext>
    </p:extLst>
  </p:cSld>
  <p:clrMapOvr>
    <a:masterClrMapping/>
  </p:clrMapOvr>
  <p:transition>
    <p:pull dir="rd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1B421-84C3-4323-B1D7-C72A80AE165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CFC67-D0A0-4C09-A298-E437231824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308140"/>
      </p:ext>
    </p:extLst>
  </p:cSld>
  <p:clrMapOvr>
    <a:masterClrMapping/>
  </p:clrMapOvr>
  <p:transition>
    <p:pull dir="rd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ADF91-7006-4FFC-85BD-5C1B98C1621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8A06F-3269-4A95-A65B-11C4A9554C4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0530964"/>
      </p:ext>
    </p:extLst>
  </p:cSld>
  <p:clrMapOvr>
    <a:masterClrMapping/>
  </p:clrMapOvr>
  <p:transition>
    <p:pull dir="rd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961F8-FA9B-4241-BF91-9A3042AA53E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62C34-37D1-4CA4-863F-E3233F406A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9112479"/>
      </p:ext>
    </p:extLst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8266D2DA-397E-4395-B34A-6230144CB485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B16E3D14-364A-44C8-9166-109ACD57A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49E0222-49A7-4E77-8D88-7E5F98A0E6FC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D0935E-22D6-4134-B414-60991B4F3914}" type="datetimeFigureOut">
              <a:rPr lang="ru-RU"/>
              <a:pPr>
                <a:defRPr/>
              </a:pPr>
              <a:t>03.04.2020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601280-A943-488E-8C10-4F77F1888A5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pull dir="r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"/>
            <a:ext cx="632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752600"/>
            <a:ext cx="548481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415088"/>
            <a:ext cx="7397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latin typeface="+mn-lt"/>
              </a:defRPr>
            </a:lvl1pPr>
          </a:lstStyle>
          <a:p>
            <a:pPr>
              <a:defRPr/>
            </a:pPr>
            <a:fld id="{CDDDDDCE-0D1A-4193-84C1-127361C7D9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15088"/>
            <a:ext cx="44196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905000" y="6415088"/>
            <a:ext cx="159385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>
              <a:defRPr/>
            </a:pPr>
            <a:fld id="{64312E4B-C7B4-4B10-9FB7-98C894107673}" type="datetimeFigureOut">
              <a:rPr lang="en-US"/>
              <a:pPr>
                <a:defRPr/>
              </a:pPr>
              <a:t>4/3/2020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ransition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200">
          <a:solidFill>
            <a:srgbClr val="5C230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000">
          <a:solidFill>
            <a:srgbClr val="5C2305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400">
          <a:solidFill>
            <a:srgbClr val="5C2305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600">
          <a:solidFill>
            <a:srgbClr val="5C2305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</a:defRPr>
            </a:lvl1pPr>
          </a:lstStyle>
          <a:p>
            <a:fld id="{3A762C3F-0213-4848-9587-DC8EDC1FFF55}" type="datetimeFigureOut">
              <a:rPr lang="ru-RU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</a:defRPr>
            </a:lvl1pPr>
          </a:lstStyle>
          <a:p>
            <a:fld id="{0E49F172-309C-410F-8055-F6E9A341142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lang="ru-RU" sz="3600" kern="1200" dirty="0">
          <a:solidFill>
            <a:srgbClr val="215968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mbria" pitchFamily="18" charset="0"/>
          <a:ea typeface="Arial" charset="0"/>
          <a:cs typeface="Arial" charset="0"/>
        </a:defRPr>
      </a:lvl1pPr>
      <a:lvl2pPr algn="ctr" rtl="0" fontAlgn="base">
        <a:spcBef>
          <a:spcPct val="0"/>
        </a:spcBef>
        <a:spcAft>
          <a:spcPct val="0"/>
        </a:spcAft>
        <a:defRPr kumimoji="1" sz="3600">
          <a:solidFill>
            <a:srgbClr val="215968"/>
          </a:solidFill>
          <a:latin typeface="Cambria" charset="0"/>
          <a:ea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3600">
          <a:solidFill>
            <a:srgbClr val="215968"/>
          </a:solidFill>
          <a:latin typeface="Cambria" charset="0"/>
          <a:ea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3600">
          <a:solidFill>
            <a:srgbClr val="215968"/>
          </a:solidFill>
          <a:latin typeface="Cambria" charset="0"/>
          <a:ea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3600">
          <a:solidFill>
            <a:srgbClr val="215968"/>
          </a:solidFill>
          <a:latin typeface="Cambria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3600">
          <a:solidFill>
            <a:srgbClr val="215968"/>
          </a:solidFill>
          <a:latin typeface="Cambria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3600">
          <a:solidFill>
            <a:srgbClr val="215968"/>
          </a:solidFill>
          <a:latin typeface="Cambria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3600">
          <a:solidFill>
            <a:srgbClr val="215968"/>
          </a:solidFill>
          <a:latin typeface="Cambria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3600">
          <a:solidFill>
            <a:srgbClr val="215968"/>
          </a:solidFill>
          <a:latin typeface="Cambria" charset="0"/>
          <a:ea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rgbClr val="215968"/>
          </a:solidFill>
          <a:latin typeface="Cambria" pitchFamily="18" charset="0"/>
          <a:ea typeface="Arial" charset="0"/>
          <a:cs typeface="Arial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rgbClr val="215968"/>
          </a:solidFill>
          <a:latin typeface="Cambria" pitchFamily="18" charset="0"/>
          <a:ea typeface="Arial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rgbClr val="215968"/>
          </a:solidFill>
          <a:latin typeface="Cambria" pitchFamily="18" charset="0"/>
          <a:ea typeface="Arial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rgbClr val="215968"/>
          </a:solidFill>
          <a:latin typeface="Cambria" pitchFamily="18" charset="0"/>
          <a:ea typeface="Arial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rgbClr val="215968"/>
          </a:solidFill>
          <a:latin typeface="Cambria" pitchFamily="18" charset="0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D0935E-22D6-4134-B414-60991B4F39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601280-A943-488E-8C10-4F77F1888A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47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ransition>
    <p:pull dir="r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3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18.xml"/><Relationship Id="rId1" Type="http://schemas.openxmlformats.org/officeDocument/2006/relationships/audio" Target="file:///C:\Users\&#1054;&#1083;&#1103;\Desktop\&#1046;&#1080;&#1079;&#1085;&#1100;%20&#1087;&#1090;&#1080;&#1094;%20&#1054;&#1082;&#1088;%20&#1084;&#1080;&#1088;\&#1057;&#1082;&#1072;&#1079;&#1082;&#1072;%20&#1054;&#1089;&#1077;&#1085;&#1100;.wma" TargetMode="Externa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2.jpeg"/><Relationship Id="rId5" Type="http://schemas.openxmlformats.org/officeDocument/2006/relationships/hyperlink" Target="http://upload.wikimedia.org/wikipedia/commons/d/d8/Alauda_arvensis_2.jpg" TargetMode="External"/><Relationship Id="rId10" Type="http://schemas.openxmlformats.org/officeDocument/2006/relationships/oleObject" Target="../embeddings/oleObject1.bin"/><Relationship Id="rId4" Type="http://schemas.openxmlformats.org/officeDocument/2006/relationships/image" Target="../media/image41.jpe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&#1054;&#1083;&#1103;\Desktop\&#1046;&#1080;&#1079;&#1085;&#1100;%20&#1087;&#1090;&#1080;&#1094;%20&#1054;&#1082;&#1088;%20&#1084;&#1080;&#1088;\&#1063;&#1077;&#1081;%20&#1085;&#1086;&#1089;%20&#1083;&#1091;&#1095;&#1096;&#1077;.avi%20(Low).mp4" TargetMode="Externa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12" Type="http://schemas.openxmlformats.org/officeDocument/2006/relationships/image" Target="../media/image6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12" Type="http://schemas.openxmlformats.org/officeDocument/2006/relationships/image" Target="../media/image52.jpeg"/><Relationship Id="rId17" Type="http://schemas.openxmlformats.org/officeDocument/2006/relationships/image" Target="../media/image79.jpeg"/><Relationship Id="rId2" Type="http://schemas.openxmlformats.org/officeDocument/2006/relationships/image" Target="../media/image68.jpeg"/><Relationship Id="rId16" Type="http://schemas.openxmlformats.org/officeDocument/2006/relationships/image" Target="../media/image78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2.jpeg"/><Relationship Id="rId11" Type="http://schemas.openxmlformats.org/officeDocument/2006/relationships/image" Target="../media/image76.png"/><Relationship Id="rId5" Type="http://schemas.openxmlformats.org/officeDocument/2006/relationships/image" Target="../media/image71.jpeg"/><Relationship Id="rId15" Type="http://schemas.openxmlformats.org/officeDocument/2006/relationships/image" Target="../media/image55.jpeg"/><Relationship Id="rId10" Type="http://schemas.openxmlformats.org/officeDocument/2006/relationships/image" Target="../media/image75.png"/><Relationship Id="rId4" Type="http://schemas.openxmlformats.org/officeDocument/2006/relationships/image" Target="../media/image70.jpeg"/><Relationship Id="rId9" Type="http://schemas.openxmlformats.org/officeDocument/2006/relationships/image" Target="../media/image74.jpeg"/><Relationship Id="rId14" Type="http://schemas.openxmlformats.org/officeDocument/2006/relationships/image" Target="../media/image7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png"/><Relationship Id="rId7" Type="http://schemas.openxmlformats.org/officeDocument/2006/relationships/image" Target="../media/image83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2.jpeg"/><Relationship Id="rId5" Type="http://schemas.openxmlformats.org/officeDocument/2006/relationships/image" Target="../media/image17.jpeg"/><Relationship Id="rId10" Type="http://schemas.openxmlformats.org/officeDocument/2006/relationships/image" Target="../media/image86.png"/><Relationship Id="rId4" Type="http://schemas.openxmlformats.org/officeDocument/2006/relationships/image" Target="../media/image78.jpeg"/><Relationship Id="rId9" Type="http://schemas.openxmlformats.org/officeDocument/2006/relationships/image" Target="../media/image8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13" Type="http://schemas.openxmlformats.org/officeDocument/2006/relationships/image" Target="../media/image91.png"/><Relationship Id="rId3" Type="http://schemas.openxmlformats.org/officeDocument/2006/relationships/audio" Target="../media/audio3.wav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90.png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audio" Target="file:///C:\Users\&#1054;&#1083;&#1103;\Downloads\kukushka-obyknovennaya-golos-4790-onbird.ru.mp3" TargetMode="External"/><Relationship Id="rId11" Type="http://schemas.openxmlformats.org/officeDocument/2006/relationships/image" Target="../media/image89.jpeg"/><Relationship Id="rId5" Type="http://schemas.openxmlformats.org/officeDocument/2006/relationships/audio" Target="file:///C:\Users\&#1054;&#1083;&#1103;\Downloads\vorona-seraya-golos-802-onbird.ru.mp3" TargetMode="External"/><Relationship Id="rId15" Type="http://schemas.openxmlformats.org/officeDocument/2006/relationships/image" Target="../media/image93.png"/><Relationship Id="rId10" Type="http://schemas.openxmlformats.org/officeDocument/2006/relationships/audio" Target="../media/audio4.wav"/><Relationship Id="rId4" Type="http://schemas.openxmlformats.org/officeDocument/2006/relationships/audio" Target="file:///C:\Users\&#1054;&#1083;&#1103;\Downloads\soroka-golos-1116-onbird.ru.mp3" TargetMode="External"/><Relationship Id="rId9" Type="http://schemas.openxmlformats.org/officeDocument/2006/relationships/image" Target="../media/image88.jpeg"/><Relationship Id="rId14" Type="http://schemas.openxmlformats.org/officeDocument/2006/relationships/image" Target="../media/image9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8.jpe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57224" y="0"/>
            <a:ext cx="721523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ЖИЗНЬ  ПТИЦ нашего края </a:t>
            </a:r>
            <a:endParaRPr lang="ru-RU" sz="4400" b="1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2" name="Picture 2" descr="C:\Users\Светлана\Desktop\Новая папка\PC1902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90153">
            <a:off x="602653" y="2183382"/>
            <a:ext cx="2425511" cy="16556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7" descr="G:\vor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3500438"/>
            <a:ext cx="1457814" cy="17859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553" name="Picture 1" descr="C:\Users\Светлана\Pictures\животные\птицы\фото свиристелей\Изображение 2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5783">
            <a:off x="6096695" y="2526560"/>
            <a:ext cx="2176007" cy="16320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856007554"/>
      </p:ext>
    </p:extLst>
  </p:cSld>
  <p:clrMapOvr>
    <a:masterClrMapping/>
  </p:clrMapOvr>
  <p:transition advTm="5000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714348" y="4724400"/>
            <a:ext cx="6629400" cy="2133600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rgbClr val="002060"/>
                </a:solidFill>
              </a:rPr>
              <a:t>Долгожданный дан звонок, 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Начинается занятие.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Будем мы сейчас трудиться,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Ведь заданья нелегки.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Нам, друзья, нельзя лениться,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Так как мы ученики.</a:t>
            </a:r>
            <a:r>
              <a:rPr lang="ru-RU" sz="2800" dirty="0" smtClean="0">
                <a:solidFill>
                  <a:srgbClr val="026026"/>
                </a:solidFill>
              </a:rPr>
              <a:t/>
            </a:r>
            <a:br>
              <a:rPr lang="ru-RU" sz="2800" dirty="0" smtClean="0">
                <a:solidFill>
                  <a:srgbClr val="026026"/>
                </a:solidFill>
              </a:rPr>
            </a:br>
            <a:endParaRPr lang="ru-RU" dirty="0" smtClean="0"/>
          </a:p>
        </p:txBody>
      </p:sp>
      <p:pic>
        <p:nvPicPr>
          <p:cNvPr id="4" name="Picture 4" descr="jcn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ECC"/>
              </a:clrFrom>
              <a:clrTo>
                <a:srgbClr val="FCFEC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928670"/>
            <a:ext cx="4214842" cy="258301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785786" y="714356"/>
            <a:ext cx="7786742" cy="5572164"/>
            <a:chOff x="785786" y="714356"/>
            <a:chExt cx="7786742" cy="5572164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1142976" y="1000108"/>
              <a:ext cx="7000924" cy="4929222"/>
              <a:chOff x="1071538" y="857232"/>
              <a:chExt cx="7000924" cy="4929222"/>
            </a:xfrm>
          </p:grpSpPr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857232"/>
                <a:ext cx="7000924" cy="4929222"/>
              </a:xfrm>
              <a:prstGeom prst="roundRect">
                <a:avLst/>
              </a:prstGeom>
              <a:noFill/>
              <a:ln w="127000" cap="rnd">
                <a:solidFill>
                  <a:srgbClr val="7030A0">
                    <a:alpha val="30000"/>
                  </a:srgbClr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Picture 2" descr="E:\буквы и картинки для урока\5c422d6b-9e54-4cd4-b869-628487823aa3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285852" y="1142984"/>
                <a:ext cx="2857520" cy="2857520"/>
              </a:xfrm>
              <a:prstGeom prst="rect">
                <a:avLst/>
              </a:prstGeom>
              <a:noFill/>
            </p:spPr>
          </p:pic>
          <p:grpSp>
            <p:nvGrpSpPr>
              <p:cNvPr id="20" name="Группа 19"/>
              <p:cNvGrpSpPr/>
              <p:nvPr/>
            </p:nvGrpSpPr>
            <p:grpSpPr>
              <a:xfrm>
                <a:off x="4357686" y="1714488"/>
                <a:ext cx="3286138" cy="3498486"/>
                <a:chOff x="4357686" y="1714488"/>
                <a:chExt cx="3286138" cy="3498486"/>
              </a:xfrm>
            </p:grpSpPr>
            <p:grpSp>
              <p:nvGrpSpPr>
                <p:cNvPr id="12" name="Группа 7"/>
                <p:cNvGrpSpPr/>
                <p:nvPr/>
              </p:nvGrpSpPr>
              <p:grpSpPr>
                <a:xfrm>
                  <a:off x="4714876" y="1714488"/>
                  <a:ext cx="2783102" cy="1913398"/>
                  <a:chOff x="4500562" y="2214554"/>
                  <a:chExt cx="3138391" cy="2274876"/>
                </a:xfrm>
              </p:grpSpPr>
              <p:pic>
                <p:nvPicPr>
                  <p:cNvPr id="18" name="Picture 4" descr="E:\буквы и картинки для урока\reka_ob_big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4500562" y="2214554"/>
                    <a:ext cx="3138391" cy="2247892"/>
                  </a:xfrm>
                  <a:prstGeom prst="roundRect">
                    <a:avLst>
                      <a:gd name="adj" fmla="val 8594"/>
                    </a:avLst>
                  </a:prstGeom>
                  <a:solidFill>
                    <a:srgbClr val="FFFFFF">
                      <a:shade val="85000"/>
                    </a:srgbClr>
                  </a:solidFill>
                  <a:ln>
                    <a:noFill/>
                  </a:ln>
                  <a:effectLst>
                    <a:reflection blurRad="12700" stA="38000" endPos="28000" dist="5000" dir="5400000" sy="-100000" algn="bl" rotWithShape="0"/>
                  </a:effectLst>
                </p:spPr>
              </p:pic>
              <p:sp>
                <p:nvSpPr>
                  <p:cNvPr id="19" name="TextBox 18"/>
                  <p:cNvSpPr txBox="1"/>
                  <p:nvPr/>
                </p:nvSpPr>
                <p:spPr>
                  <a:xfrm>
                    <a:off x="4500562" y="3658432"/>
                    <a:ext cx="2428893" cy="8309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4800" b="1" dirty="0" smtClean="0"/>
                      <a:t>Обь</a:t>
                    </a:r>
                    <a:endParaRPr lang="ru-RU" sz="4800" b="1" dirty="0"/>
                  </a:p>
                </p:txBody>
              </p:sp>
            </p:grpSp>
            <p:grpSp>
              <p:nvGrpSpPr>
                <p:cNvPr id="14" name="Группа 11"/>
                <p:cNvGrpSpPr/>
                <p:nvPr/>
              </p:nvGrpSpPr>
              <p:grpSpPr>
                <a:xfrm>
                  <a:off x="4357686" y="3643314"/>
                  <a:ext cx="2143140" cy="1569660"/>
                  <a:chOff x="5643570" y="3571876"/>
                  <a:chExt cx="2143140" cy="1569660"/>
                </a:xfrm>
              </p:grpSpPr>
              <p:pic>
                <p:nvPicPr>
                  <p:cNvPr id="16" name="Picture 3" descr="E:\буквы и картинки для урока\image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>
                    <a:off x="5643570" y="3714752"/>
                    <a:ext cx="1285864" cy="1285864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6858016" y="3571876"/>
                    <a:ext cx="928694" cy="15696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9600" b="1" dirty="0" smtClean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rPr>
                      <a:t>=</a:t>
                    </a:r>
                    <a:endParaRPr lang="ru-RU" sz="96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pic>
              <p:nvPicPr>
                <p:cNvPr id="15" name="Picture 6" descr="E:\буквы и картинки для урока\i.jpe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429388" y="3786190"/>
                  <a:ext cx="1214436" cy="1214436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785786" y="714356"/>
              <a:ext cx="7786742" cy="5572164"/>
            </a:xfrm>
            <a:prstGeom prst="roundRect">
              <a:avLst/>
            </a:prstGeom>
            <a:noFill/>
            <a:ln w="63500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 w="127000">
                  <a:solidFill>
                    <a:schemeClr val="tx1"/>
                  </a:solidFill>
                  <a:prstDash val="sysDot"/>
                </a:ln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714480" y="1000108"/>
            <a:ext cx="5059491" cy="5138172"/>
            <a:chOff x="1714480" y="1000108"/>
            <a:chExt cx="5059491" cy="5138172"/>
          </a:xfrm>
        </p:grpSpPr>
        <p:pic>
          <p:nvPicPr>
            <p:cNvPr id="27" name="Picture 14" descr="F:\0_bd593_78f24d0_XL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714480" y="1000108"/>
              <a:ext cx="5059491" cy="4000528"/>
            </a:xfrm>
            <a:prstGeom prst="rect">
              <a:avLst/>
            </a:prstGeom>
            <a:noFill/>
          </p:spPr>
        </p:pic>
        <p:sp>
          <p:nvSpPr>
            <p:cNvPr id="28" name="Прямоугольник 27"/>
            <p:cNvSpPr/>
            <p:nvPr/>
          </p:nvSpPr>
          <p:spPr>
            <a:xfrm>
              <a:off x="3000364" y="5214950"/>
              <a:ext cx="305359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ГОЛУБЬ</a:t>
              </a:r>
              <a:endPara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ransition advTm="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Группа 33"/>
          <p:cNvGrpSpPr/>
          <p:nvPr/>
        </p:nvGrpSpPr>
        <p:grpSpPr>
          <a:xfrm>
            <a:off x="714348" y="642918"/>
            <a:ext cx="7786742" cy="5572164"/>
            <a:chOff x="714348" y="642918"/>
            <a:chExt cx="7786742" cy="5572164"/>
          </a:xfrm>
        </p:grpSpPr>
        <p:pic>
          <p:nvPicPr>
            <p:cNvPr id="14" name="Picture 2" descr="E:\буквы и картинки для урока\post-11-1337784651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4348" y="1571612"/>
              <a:ext cx="7215238" cy="3415213"/>
            </a:xfrm>
            <a:prstGeom prst="rect">
              <a:avLst/>
            </a:prstGeom>
            <a:noFill/>
          </p:spPr>
        </p:pic>
        <p:grpSp>
          <p:nvGrpSpPr>
            <p:cNvPr id="20" name="Группа 19"/>
            <p:cNvGrpSpPr/>
            <p:nvPr/>
          </p:nvGrpSpPr>
          <p:grpSpPr>
            <a:xfrm>
              <a:off x="714348" y="642918"/>
              <a:ext cx="7786742" cy="5572164"/>
              <a:chOff x="928662" y="642918"/>
              <a:chExt cx="7786742" cy="5572164"/>
            </a:xfrm>
          </p:grpSpPr>
          <p:sp>
            <p:nvSpPr>
              <p:cNvPr id="9" name="Скругленный прямоугольник 8"/>
              <p:cNvSpPr/>
              <p:nvPr/>
            </p:nvSpPr>
            <p:spPr>
              <a:xfrm>
                <a:off x="1285852" y="1000108"/>
                <a:ext cx="7000924" cy="4929222"/>
              </a:xfrm>
              <a:prstGeom prst="roundRect">
                <a:avLst/>
              </a:prstGeom>
              <a:noFill/>
              <a:ln w="127000" cap="rnd">
                <a:solidFill>
                  <a:srgbClr val="7030A0">
                    <a:alpha val="30000"/>
                  </a:srgbClr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928662" y="642918"/>
                <a:ext cx="7786742" cy="5572164"/>
              </a:xfrm>
              <a:prstGeom prst="roundRect">
                <a:avLst/>
              </a:prstGeom>
              <a:noFill/>
              <a:ln w="63500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 w="127000">
                    <a:solidFill>
                      <a:schemeClr val="tx1"/>
                    </a:solidFill>
                    <a:prstDash val="sysDot"/>
                  </a:ln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071670" y="571480"/>
            <a:ext cx="5286412" cy="5852552"/>
            <a:chOff x="2571736" y="571480"/>
            <a:chExt cx="5286412" cy="5852552"/>
          </a:xfrm>
        </p:grpSpPr>
        <p:pic>
          <p:nvPicPr>
            <p:cNvPr id="36" name="Picture 3" descr="E:\буквы и картинки для урока\1343_html_m19aae058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2571736" y="571480"/>
              <a:ext cx="5286412" cy="4931328"/>
            </a:xfrm>
            <a:prstGeom prst="rect">
              <a:avLst/>
            </a:prstGeom>
            <a:noFill/>
          </p:spPr>
        </p:pic>
        <p:sp>
          <p:nvSpPr>
            <p:cNvPr id="37" name="Прямоугольник 36"/>
            <p:cNvSpPr/>
            <p:nvPr/>
          </p:nvSpPr>
          <p:spPr>
            <a:xfrm>
              <a:off x="3214678" y="5500702"/>
              <a:ext cx="342902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ВОРОНА</a:t>
              </a:r>
              <a:endPara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ransition advTm="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714348" y="642918"/>
            <a:ext cx="7786742" cy="5572164"/>
            <a:chOff x="785786" y="714356"/>
            <a:chExt cx="7786742" cy="5572164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785786" y="714356"/>
              <a:ext cx="7786742" cy="5572164"/>
              <a:chOff x="785786" y="714356"/>
              <a:chExt cx="7786742" cy="5572164"/>
            </a:xfrm>
          </p:grpSpPr>
          <p:sp>
            <p:nvSpPr>
              <p:cNvPr id="9" name="Скругленный прямоугольник 8"/>
              <p:cNvSpPr/>
              <p:nvPr/>
            </p:nvSpPr>
            <p:spPr>
              <a:xfrm>
                <a:off x="1214414" y="1000108"/>
                <a:ext cx="7000924" cy="4929222"/>
              </a:xfrm>
              <a:prstGeom prst="roundRect">
                <a:avLst/>
              </a:prstGeom>
              <a:noFill/>
              <a:ln w="127000" cap="rnd">
                <a:solidFill>
                  <a:srgbClr val="7030A0">
                    <a:alpha val="30000"/>
                  </a:srgbClr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785786" y="714356"/>
                <a:ext cx="7786742" cy="5572164"/>
              </a:xfrm>
              <a:prstGeom prst="roundRect">
                <a:avLst/>
              </a:prstGeom>
              <a:noFill/>
              <a:ln w="63500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 w="127000">
                    <a:solidFill>
                      <a:schemeClr val="tx1"/>
                    </a:solidFill>
                    <a:prstDash val="sysDot"/>
                  </a:ln>
                </a:endParaRPr>
              </a:p>
            </p:txBody>
          </p:sp>
          <p:sp>
            <p:nvSpPr>
              <p:cNvPr id="4" name="Содержимое 3"/>
              <p:cNvSpPr txBox="1">
                <a:spLocks/>
              </p:cNvSpPr>
              <p:nvPr/>
            </p:nvSpPr>
            <p:spPr>
              <a:xfrm>
                <a:off x="1643042" y="1857364"/>
                <a:ext cx="2857520" cy="3170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ru-RU" sz="20000" b="1" i="1" u="none" strike="noStrike" kern="1200" cap="none" spc="0" normalizeH="0" baseline="0" noProof="0" dirty="0" smtClean="0">
                    <a:ln w="12700">
                      <a:solidFill>
                        <a:srgbClr val="FF0000"/>
                      </a:solidFill>
                      <a:prstDash val="solid"/>
                    </a:ln>
                    <a:blipFill>
                      <a:blip r:embed="rId3"/>
                      <a:tile tx="0" ty="0" sx="100000" sy="100000" flip="none" algn="tl"/>
                    </a:blip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Monotype Corsiva" pitchFamily="66" charset="0"/>
                    <a:ea typeface="+mn-ea"/>
                    <a:cs typeface="+mn-cs"/>
                  </a:rPr>
                  <a:t>40  </a:t>
                </a:r>
                <a:endParaRPr kumimoji="0" lang="ru-RU" sz="20000" b="0" i="1" u="none" strike="noStrike" kern="1200" cap="none" spc="0" normalizeH="0" baseline="0" noProof="0" dirty="0">
                  <a:ln>
                    <a:noFill/>
                  </a:ln>
                  <a:blipFill>
                    <a:blip r:embed="rId3"/>
                    <a:tile tx="0" ty="0" sx="100000" sy="100000" flip="none" algn="tl"/>
                  </a:blip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14338" name="Picture 2" descr="F:\вапаопрроб\a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29124" y="1428736"/>
              <a:ext cx="3607223" cy="3748054"/>
            </a:xfrm>
            <a:prstGeom prst="rect">
              <a:avLst/>
            </a:prstGeom>
            <a:noFill/>
          </p:spPr>
        </p:pic>
      </p:grpSp>
      <p:grpSp>
        <p:nvGrpSpPr>
          <p:cNvPr id="11" name="Группа 10"/>
          <p:cNvGrpSpPr/>
          <p:nvPr/>
        </p:nvGrpSpPr>
        <p:grpSpPr>
          <a:xfrm>
            <a:off x="857224" y="0"/>
            <a:ext cx="7286676" cy="6495470"/>
            <a:chOff x="928662" y="0"/>
            <a:chExt cx="7286676" cy="6495470"/>
          </a:xfrm>
        </p:grpSpPr>
        <p:pic>
          <p:nvPicPr>
            <p:cNvPr id="14339" name="Picture 3" descr="F:\вапаопрроб\magpie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28662" y="0"/>
              <a:ext cx="7286676" cy="5786502"/>
            </a:xfrm>
            <a:prstGeom prst="rect">
              <a:avLst/>
            </a:prstGeom>
            <a:noFill/>
          </p:spPr>
        </p:pic>
        <p:sp>
          <p:nvSpPr>
            <p:cNvPr id="10" name="Прямоугольник 9"/>
            <p:cNvSpPr/>
            <p:nvPr/>
          </p:nvSpPr>
          <p:spPr>
            <a:xfrm>
              <a:off x="3071802" y="5572140"/>
              <a:ext cx="318305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СОРОКА</a:t>
              </a:r>
              <a:endPara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ransition advTm="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714348" y="516650"/>
            <a:ext cx="7786742" cy="5572164"/>
            <a:chOff x="714348" y="516650"/>
            <a:chExt cx="7786742" cy="5572164"/>
          </a:xfrm>
        </p:grpSpPr>
        <p:pic>
          <p:nvPicPr>
            <p:cNvPr id="7" name="Picture 3" descr="E:\буквы и картинки для урока\буква Ё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CFF"/>
                </a:clrFrom>
                <a:clrTo>
                  <a:srgbClr val="FFFC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29388" y="3857628"/>
              <a:ext cx="928694" cy="1329470"/>
            </a:xfrm>
            <a:prstGeom prst="rect">
              <a:avLst/>
            </a:prstGeom>
            <a:noFill/>
          </p:spPr>
        </p:pic>
        <p:grpSp>
          <p:nvGrpSpPr>
            <p:cNvPr id="18" name="Группа 17"/>
            <p:cNvGrpSpPr/>
            <p:nvPr/>
          </p:nvGrpSpPr>
          <p:grpSpPr>
            <a:xfrm>
              <a:off x="714348" y="516650"/>
              <a:ext cx="7786742" cy="5572164"/>
              <a:chOff x="785786" y="642918"/>
              <a:chExt cx="7786742" cy="5572164"/>
            </a:xfrm>
          </p:grpSpPr>
          <p:sp>
            <p:nvSpPr>
              <p:cNvPr id="9" name="Скругленный прямоугольник 8"/>
              <p:cNvSpPr/>
              <p:nvPr/>
            </p:nvSpPr>
            <p:spPr>
              <a:xfrm>
                <a:off x="1142976" y="928670"/>
                <a:ext cx="7000924" cy="4929222"/>
              </a:xfrm>
              <a:prstGeom prst="roundRect">
                <a:avLst/>
              </a:prstGeom>
              <a:noFill/>
              <a:ln w="127000" cap="rnd">
                <a:solidFill>
                  <a:srgbClr val="7030A0">
                    <a:alpha val="30000"/>
                  </a:srgbClr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785786" y="642918"/>
                <a:ext cx="7786742" cy="5572164"/>
              </a:xfrm>
              <a:prstGeom prst="roundRect">
                <a:avLst/>
              </a:prstGeom>
              <a:noFill/>
              <a:ln w="63500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 w="127000">
                    <a:solidFill>
                      <a:schemeClr val="tx1"/>
                    </a:solidFill>
                    <a:prstDash val="sysDot"/>
                  </a:ln>
                </a:endParaRPr>
              </a:p>
            </p:txBody>
          </p:sp>
          <p:pic>
            <p:nvPicPr>
              <p:cNvPr id="4" name="Picture 23" descr="kbut"/>
              <p:cNvPicPr>
                <a:picLocks noChangeAspect="1" noChangeArrowheads="1" noCrop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20590928">
                <a:off x="1225901" y="1818400"/>
                <a:ext cx="2203810" cy="33680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" name="Picture 2" descr="E:\буквы и картинки для урока\b-001_026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CFEFB"/>
                  </a:clrFrom>
                  <a:clrTo>
                    <a:srgbClr val="FCFEF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9260493">
                <a:off x="4458237" y="2084933"/>
                <a:ext cx="3387487" cy="1565830"/>
              </a:xfrm>
              <a:prstGeom prst="rect">
                <a:avLst/>
              </a:prstGeom>
              <a:noFill/>
            </p:spPr>
          </p:pic>
          <p:pic>
            <p:nvPicPr>
              <p:cNvPr id="15362" name="Picture 2" descr="F:\вапаопрроб\i.jpeg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459128" y="4143380"/>
                <a:ext cx="1384457" cy="1214436"/>
              </a:xfrm>
              <a:prstGeom prst="rect">
                <a:avLst/>
              </a:prstGeom>
              <a:noFill/>
            </p:spPr>
          </p:pic>
          <p:sp>
            <p:nvSpPr>
              <p:cNvPr id="17" name="Прямоугольник 16"/>
              <p:cNvSpPr/>
              <p:nvPr/>
            </p:nvSpPr>
            <p:spPr>
              <a:xfrm>
                <a:off x="5857884" y="4286256"/>
                <a:ext cx="579005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ru-RU" sz="5400" b="1" dirty="0">
                    <a:ln w="11430"/>
                    <a:gradFill>
                      <a:gsLst>
                        <a:gs pos="0">
                          <a:schemeClr val="accent2">
                            <a:tint val="70000"/>
                            <a:satMod val="245000"/>
                          </a:schemeClr>
                        </a:gs>
                        <a:gs pos="75000">
                          <a:schemeClr val="accent2">
                            <a:tint val="90000"/>
                            <a:shade val="60000"/>
                            <a:satMod val="240000"/>
                          </a:schemeClr>
                        </a:gs>
                        <a:gs pos="100000">
                          <a:schemeClr val="accent2">
                            <a:tint val="100000"/>
                            <a:shade val="50000"/>
                            <a:satMod val="240000"/>
                          </a:schemeClr>
                        </a:gs>
                      </a:gsLst>
                      <a:lin ang="5400000"/>
                    </a:gra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=</a:t>
                </a:r>
                <a:endParaRPr lang="ru-RU" sz="5400" b="1" cap="none" spc="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5" name="Группа 24"/>
          <p:cNvGrpSpPr/>
          <p:nvPr/>
        </p:nvGrpSpPr>
        <p:grpSpPr>
          <a:xfrm>
            <a:off x="2000232" y="571480"/>
            <a:ext cx="5149797" cy="5495362"/>
            <a:chOff x="2000232" y="571480"/>
            <a:chExt cx="5149797" cy="5495362"/>
          </a:xfrm>
        </p:grpSpPr>
        <p:pic>
          <p:nvPicPr>
            <p:cNvPr id="21" name="Picture 11" descr="клесты клипашки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>
            <a:xfrm>
              <a:off x="2000232" y="571480"/>
              <a:ext cx="5149797" cy="4614856"/>
            </a:xfrm>
            <a:prstGeom prst="rect">
              <a:avLst/>
            </a:prstGeom>
          </p:spPr>
        </p:pic>
        <p:sp>
          <p:nvSpPr>
            <p:cNvPr id="24" name="Прямоугольник 23"/>
            <p:cNvSpPr/>
            <p:nvPr/>
          </p:nvSpPr>
          <p:spPr>
            <a:xfrm>
              <a:off x="3357554" y="5143512"/>
              <a:ext cx="262604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КЛЁСТ</a:t>
              </a:r>
              <a:endPara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ransition advTm="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928662" y="714356"/>
            <a:ext cx="7786742" cy="5572164"/>
            <a:chOff x="928662" y="714356"/>
            <a:chExt cx="7786742" cy="557216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1142976" y="1000108"/>
              <a:ext cx="7000924" cy="4929222"/>
            </a:xfrm>
            <a:prstGeom prst="roundRect">
              <a:avLst/>
            </a:prstGeom>
            <a:noFill/>
            <a:ln w="127000" cap="rnd">
              <a:solidFill>
                <a:srgbClr val="7030A0">
                  <a:alpha val="30000"/>
                </a:srgb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928662" y="714356"/>
              <a:ext cx="7786742" cy="5572164"/>
              <a:chOff x="928662" y="714356"/>
              <a:chExt cx="7786742" cy="5572164"/>
            </a:xfrm>
          </p:grpSpPr>
          <p:grpSp>
            <p:nvGrpSpPr>
              <p:cNvPr id="10" name="Группа 9"/>
              <p:cNvGrpSpPr/>
              <p:nvPr/>
            </p:nvGrpSpPr>
            <p:grpSpPr>
              <a:xfrm>
                <a:off x="928662" y="714356"/>
                <a:ext cx="7786742" cy="5572164"/>
                <a:chOff x="928662" y="714356"/>
                <a:chExt cx="7786742" cy="5572164"/>
              </a:xfrm>
            </p:grpSpPr>
            <p:sp>
              <p:nvSpPr>
                <p:cNvPr id="22" name="Скругленный прямоугольник 21"/>
                <p:cNvSpPr/>
                <p:nvPr/>
              </p:nvSpPr>
              <p:spPr>
                <a:xfrm>
                  <a:off x="928662" y="714356"/>
                  <a:ext cx="7786742" cy="5572164"/>
                </a:xfrm>
                <a:prstGeom prst="roundRect">
                  <a:avLst/>
                </a:prstGeom>
                <a:noFill/>
                <a:ln w="63500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n w="127000">
                      <a:solidFill>
                        <a:schemeClr val="tx1"/>
                      </a:solidFill>
                      <a:prstDash val="sysDot"/>
                    </a:ln>
                  </a:endParaRPr>
                </a:p>
              </p:txBody>
            </p:sp>
            <p:pic>
              <p:nvPicPr>
                <p:cNvPr id="4" name="Picture 2" descr="E:\буквы и картинки для урока\8045.jp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2428860" y="1214422"/>
                  <a:ext cx="4286280" cy="3005963"/>
                </a:xfrm>
                <a:prstGeom prst="rect">
                  <a:avLst/>
                </a:prstGeom>
                <a:noFill/>
              </p:spPr>
            </p:pic>
            <p:sp>
              <p:nvSpPr>
                <p:cNvPr id="5" name="Прямоугольник 4"/>
                <p:cNvSpPr/>
                <p:nvPr/>
              </p:nvSpPr>
              <p:spPr>
                <a:xfrm>
                  <a:off x="3500430" y="4357694"/>
                  <a:ext cx="1479892" cy="12003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7200" b="1" dirty="0" smtClean="0">
                      <a:ln w="12700">
                        <a:solidFill>
                          <a:srgbClr val="FFFF00"/>
                        </a:solidFill>
                        <a:prstDash val="solid"/>
                      </a:ln>
                      <a:solidFill>
                        <a:srgbClr val="FF3300"/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  <a:latin typeface="Monotype Corsiva" pitchFamily="66" charset="0"/>
                    </a:rPr>
                    <a:t>  =  </a:t>
                  </a:r>
                  <a:endParaRPr lang="ru-RU" dirty="0"/>
                </a:p>
              </p:txBody>
            </p:sp>
            <p:pic>
              <p:nvPicPr>
                <p:cNvPr id="12291" name="Picture 3" descr="F:\d1.pn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857488" y="4286256"/>
                  <a:ext cx="1283935" cy="1295394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12292" name="Picture 4" descr="F:\v1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500562" y="4214818"/>
                <a:ext cx="1428760" cy="1441512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5" name="Группа 14"/>
          <p:cNvGrpSpPr/>
          <p:nvPr/>
        </p:nvGrpSpPr>
        <p:grpSpPr>
          <a:xfrm>
            <a:off x="2500298" y="285728"/>
            <a:ext cx="3786214" cy="6138304"/>
            <a:chOff x="2500298" y="285728"/>
            <a:chExt cx="3786214" cy="6138304"/>
          </a:xfrm>
        </p:grpSpPr>
        <p:pic>
          <p:nvPicPr>
            <p:cNvPr id="13" name="Picture 11" descr="F:\вапаопрроб\0028-027-Odna-iz-krupnykh-sov-razmakh-krylev-etoj-ptitsy-15-m-massa-2-3-kg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00298" y="285728"/>
              <a:ext cx="3786214" cy="5410632"/>
            </a:xfrm>
            <a:prstGeom prst="rect">
              <a:avLst/>
            </a:prstGeom>
            <a:noFill/>
          </p:spPr>
        </p:pic>
        <p:sp>
          <p:nvSpPr>
            <p:cNvPr id="14" name="Прямоугольник 13"/>
            <p:cNvSpPr/>
            <p:nvPr/>
          </p:nvSpPr>
          <p:spPr>
            <a:xfrm>
              <a:off x="3357554" y="5500702"/>
              <a:ext cx="214161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СОВА</a:t>
              </a:r>
              <a:endPara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ransition advTm="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500034" y="785794"/>
            <a:ext cx="8072494" cy="5572164"/>
            <a:chOff x="500034" y="785794"/>
            <a:chExt cx="8072494" cy="557216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857224" y="1071546"/>
              <a:ext cx="7286676" cy="4929222"/>
            </a:xfrm>
            <a:prstGeom prst="roundRect">
              <a:avLst/>
            </a:prstGeom>
            <a:noFill/>
            <a:ln w="127000" cap="rnd">
              <a:solidFill>
                <a:srgbClr val="7030A0">
                  <a:alpha val="30000"/>
                </a:srgb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500034" y="785794"/>
              <a:ext cx="8072494" cy="5572164"/>
            </a:xfrm>
            <a:prstGeom prst="roundRect">
              <a:avLst/>
            </a:prstGeom>
            <a:noFill/>
            <a:ln w="63500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 w="127000">
                  <a:solidFill>
                    <a:schemeClr val="tx1"/>
                  </a:solidFill>
                  <a:prstDash val="sysDot"/>
                </a:ln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1000100" y="857232"/>
              <a:ext cx="3643338" cy="3529020"/>
              <a:chOff x="0" y="1000108"/>
              <a:chExt cx="4500562" cy="4171962"/>
            </a:xfrm>
          </p:grpSpPr>
          <p:pic>
            <p:nvPicPr>
              <p:cNvPr id="5" name="Picture 3" descr="E:\буквы и картинки для урока\1343_html_m19aae058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0" y="1928802"/>
                <a:ext cx="3632963" cy="3243268"/>
              </a:xfrm>
              <a:prstGeom prst="rect">
                <a:avLst/>
              </a:prstGeom>
              <a:noFill/>
            </p:spPr>
          </p:pic>
          <p:sp>
            <p:nvSpPr>
              <p:cNvPr id="6" name="TextBox 5"/>
              <p:cNvSpPr txBox="1"/>
              <p:nvPr/>
            </p:nvSpPr>
            <p:spPr>
              <a:xfrm rot="10800000">
                <a:off x="3523444" y="1000108"/>
                <a:ext cx="50006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600" b="1" dirty="0" smtClean="0">
                    <a:latin typeface="Times New Roman"/>
                    <a:cs typeface="Times New Roman"/>
                  </a:rPr>
                  <a:t>̓</a:t>
                </a:r>
                <a:endParaRPr lang="ru-RU" sz="9600" b="1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 rot="10800000">
                <a:off x="4000496" y="1000108"/>
                <a:ext cx="50006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600" b="1" dirty="0" smtClean="0">
                    <a:latin typeface="Times New Roman"/>
                    <a:cs typeface="Times New Roman"/>
                  </a:rPr>
                  <a:t>̓</a:t>
                </a:r>
                <a:endParaRPr lang="ru-RU" sz="9600" b="1" dirty="0"/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4500562" y="1071546"/>
              <a:ext cx="3714756" cy="4355742"/>
              <a:chOff x="4500562" y="1071546"/>
              <a:chExt cx="3714756" cy="4355742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4500562" y="1071546"/>
                <a:ext cx="3574866" cy="4355742"/>
                <a:chOff x="4500562" y="1071546"/>
                <a:chExt cx="3574866" cy="4355742"/>
              </a:xfrm>
            </p:grpSpPr>
            <p:pic>
              <p:nvPicPr>
                <p:cNvPr id="8" name="Picture 2" descr="E:\буквы и картинки для урока\1249.jp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4500562" y="1928802"/>
                  <a:ext cx="3376808" cy="2176458"/>
                </a:xfrm>
                <a:prstGeom prst="rect">
                  <a:avLst/>
                </a:prstGeom>
                <a:noFill/>
              </p:spPr>
            </p:pic>
            <p:sp>
              <p:nvSpPr>
                <p:cNvPr id="11" name="TextBox 10"/>
                <p:cNvSpPr txBox="1"/>
                <p:nvPr/>
              </p:nvSpPr>
              <p:spPr>
                <a:xfrm rot="10800000">
                  <a:off x="7286644" y="1071546"/>
                  <a:ext cx="360156" cy="115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9600" b="1" dirty="0" smtClean="0">
                      <a:latin typeface="Times New Roman"/>
                      <a:cs typeface="Times New Roman"/>
                    </a:rPr>
                    <a:t>̓</a:t>
                  </a:r>
                  <a:endParaRPr lang="ru-RU" sz="9600" b="1" dirty="0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 rot="10800000">
                  <a:off x="7715272" y="1071546"/>
                  <a:ext cx="360156" cy="115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9600" b="1" dirty="0" smtClean="0">
                      <a:latin typeface="Times New Roman"/>
                      <a:cs typeface="Times New Roman"/>
                    </a:rPr>
                    <a:t>̓</a:t>
                  </a:r>
                  <a:endParaRPr lang="ru-RU" sz="9600" b="1" dirty="0"/>
                </a:p>
              </p:txBody>
            </p:sp>
            <p:pic>
              <p:nvPicPr>
                <p:cNvPr id="13" name="Picture 5" descr="E:\буквы и картинки для урока\bykba-8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214942" y="4143380"/>
                  <a:ext cx="1208681" cy="896971"/>
                </a:xfrm>
                <a:prstGeom prst="rect">
                  <a:avLst/>
                </a:prstGeom>
                <a:noFill/>
              </p:spPr>
            </p:pic>
            <p:sp>
              <p:nvSpPr>
                <p:cNvPr id="14" name="TextBox 13"/>
                <p:cNvSpPr txBox="1"/>
                <p:nvPr/>
              </p:nvSpPr>
              <p:spPr>
                <a:xfrm>
                  <a:off x="6357950" y="3857628"/>
                  <a:ext cx="668862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9600" b="1" dirty="0" smtClean="0">
                      <a:solidFill>
                        <a:srgbClr val="00B050"/>
                      </a:solidFill>
                      <a:latin typeface="Times New Roman"/>
                      <a:cs typeface="Times New Roman"/>
                    </a:rPr>
                    <a:t>=</a:t>
                  </a:r>
                  <a:endParaRPr lang="ru-RU" sz="9600" b="1" dirty="0">
                    <a:solidFill>
                      <a:srgbClr val="00B050"/>
                    </a:solidFill>
                  </a:endParaRPr>
                </a:p>
              </p:txBody>
            </p:sp>
          </p:grpSp>
          <p:pic>
            <p:nvPicPr>
              <p:cNvPr id="13314" name="Picture 2" descr="F:\вапаопрроб\image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000892" y="4000504"/>
                <a:ext cx="1214426" cy="1214426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23" name="Группа 22"/>
          <p:cNvGrpSpPr/>
          <p:nvPr/>
        </p:nvGrpSpPr>
        <p:grpSpPr>
          <a:xfrm>
            <a:off x="2000232" y="857232"/>
            <a:ext cx="5785699" cy="4995296"/>
            <a:chOff x="1785918" y="1142984"/>
            <a:chExt cx="5785699" cy="4995296"/>
          </a:xfrm>
        </p:grpSpPr>
        <p:pic>
          <p:nvPicPr>
            <p:cNvPr id="24" name="Picture 8" descr="F:\вапаопрроб\0_e5be4_81778c7a_XL.pn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5918" y="1142984"/>
              <a:ext cx="5785699" cy="4143404"/>
            </a:xfrm>
            <a:prstGeom prst="rect">
              <a:avLst/>
            </a:prstGeom>
            <a:noFill/>
          </p:spPr>
        </p:pic>
        <p:sp>
          <p:nvSpPr>
            <p:cNvPr id="25" name="Прямоугольник 24"/>
            <p:cNvSpPr/>
            <p:nvPr/>
          </p:nvSpPr>
          <p:spPr>
            <a:xfrm>
              <a:off x="2643174" y="5214950"/>
              <a:ext cx="36014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ВОРОБЕЙ</a:t>
              </a:r>
              <a:endPara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ransition advTm="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0" name="Line 12"/>
          <p:cNvSpPr>
            <a:spLocks noChangeShapeType="1"/>
          </p:cNvSpPr>
          <p:nvPr/>
        </p:nvSpPr>
        <p:spPr bwMode="auto">
          <a:xfrm flipH="1">
            <a:off x="7380288" y="5300663"/>
            <a:ext cx="0" cy="0"/>
          </a:xfrm>
          <a:prstGeom prst="line">
            <a:avLst/>
          </a:prstGeom>
          <a:noFill/>
          <a:ln w="38100">
            <a:solidFill>
              <a:srgbClr val="00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14690" name="Picture 2" descr="F:\0_52822_79a5e7d0_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429000"/>
            <a:ext cx="321471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4691" name="Picture 3" descr="F:\296532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429124" cy="33218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4693" name="Picture 5" descr="F:\drozd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72022" flipH="1">
            <a:off x="5124071" y="357258"/>
            <a:ext cx="3523087" cy="2789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Сказка Осень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58214" y="5929330"/>
            <a:ext cx="304800" cy="304800"/>
          </a:xfrm>
          <a:prstGeom prst="rect">
            <a:avLst/>
          </a:prstGeom>
        </p:spPr>
      </p:pic>
      <p:pic>
        <p:nvPicPr>
          <p:cNvPr id="34817" name="Picture 1" descr="F:\dfgh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3500438"/>
            <a:ext cx="4024851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1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ласточка дер"/>
          <p:cNvPicPr>
            <a:picLocks noChangeAspect="1" noChangeArrowheads="1"/>
          </p:cNvPicPr>
          <p:nvPr/>
        </p:nvPicPr>
        <p:blipFill>
          <a:blip r:embed="rId3" cstate="print">
            <a:lum bright="12000" contrast="6000"/>
          </a:blip>
          <a:srcRect t="6235" r="12222"/>
          <a:stretch>
            <a:fillRect/>
          </a:stretch>
        </p:blipFill>
        <p:spPr bwMode="auto">
          <a:xfrm>
            <a:off x="428596" y="1000108"/>
            <a:ext cx="2048244" cy="2997284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10" name="Picture 5" descr="соловей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928670"/>
            <a:ext cx="2678678" cy="2143140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6757996" y="714356"/>
            <a:ext cx="23860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993366"/>
                </a:solidFill>
              </a:rPr>
              <a:t>соловей</a:t>
            </a:r>
            <a:r>
              <a:rPr lang="ru-RU" sz="4000" b="1" dirty="0" smtClean="0">
                <a:solidFill>
                  <a:srgbClr val="993366"/>
                </a:solidFill>
              </a:rPr>
              <a:t> </a:t>
            </a:r>
            <a:endParaRPr lang="ru-RU" sz="4000" b="1" dirty="0">
              <a:solidFill>
                <a:srgbClr val="993366"/>
              </a:solidFill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0" y="3357562"/>
            <a:ext cx="3286148" cy="70167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tx2">
                    <a:lumMod val="25000"/>
                  </a:schemeClr>
                </a:solidFill>
              </a:rPr>
              <a:t>ласточка</a:t>
            </a:r>
            <a:r>
              <a:rPr lang="ru-RU" sz="4000" b="1" dirty="0" smtClean="0">
                <a:solidFill>
                  <a:srgbClr val="993366"/>
                </a:solidFill>
              </a:rPr>
              <a:t> </a:t>
            </a:r>
            <a:endParaRPr lang="ru-RU" sz="4000" b="1" dirty="0">
              <a:solidFill>
                <a:srgbClr val="993366"/>
              </a:solidFill>
            </a:endParaRPr>
          </a:p>
        </p:txBody>
      </p:sp>
      <p:pic>
        <p:nvPicPr>
          <p:cNvPr id="13" name="Picture 10" descr="Файл:Alauda arvensis 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lum bright="18000" contrast="12000"/>
          </a:blip>
          <a:srcRect/>
          <a:stretch>
            <a:fillRect/>
          </a:stretch>
        </p:blipFill>
        <p:spPr bwMode="auto">
          <a:xfrm>
            <a:off x="3000364" y="4214818"/>
            <a:ext cx="3208519" cy="2411404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857620" y="4143380"/>
            <a:ext cx="25717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/>
              <a:t>жаворонок </a:t>
            </a:r>
            <a:endParaRPr lang="ru-RU" sz="3200" b="1" dirty="0"/>
          </a:p>
        </p:txBody>
      </p:sp>
      <p:pic>
        <p:nvPicPr>
          <p:cNvPr id="15" name="Picture 5" descr="скворец1"/>
          <p:cNvPicPr>
            <a:picLocks noChangeAspect="1" noChangeArrowheads="1"/>
          </p:cNvPicPr>
          <p:nvPr/>
        </p:nvPicPr>
        <p:blipFill>
          <a:blip r:embed="rId7" cstate="print">
            <a:lum bright="18000" contrast="12000"/>
          </a:blip>
          <a:srcRect/>
          <a:stretch>
            <a:fillRect/>
          </a:stretch>
        </p:blipFill>
        <p:spPr bwMode="auto">
          <a:xfrm>
            <a:off x="6500826" y="3357562"/>
            <a:ext cx="2453433" cy="3300423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6357950" y="3214686"/>
            <a:ext cx="20717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скворец</a:t>
            </a:r>
            <a:r>
              <a:rPr lang="ru-RU" sz="3200" b="1" dirty="0" smtClean="0">
                <a:solidFill>
                  <a:srgbClr val="993366"/>
                </a:solidFill>
              </a:rPr>
              <a:t> </a:t>
            </a:r>
            <a:endParaRPr lang="ru-RU" sz="3200" b="1" dirty="0">
              <a:solidFill>
                <a:srgbClr val="993366"/>
              </a:solidFill>
            </a:endParaRPr>
          </a:p>
        </p:txBody>
      </p:sp>
      <p:pic>
        <p:nvPicPr>
          <p:cNvPr id="17" name="Picture 4" descr="кукушка"/>
          <p:cNvPicPr>
            <a:picLocks noChangeAspect="1" noChangeArrowheads="1"/>
          </p:cNvPicPr>
          <p:nvPr/>
        </p:nvPicPr>
        <p:blipFill>
          <a:blip r:embed="rId8" cstate="print"/>
          <a:srcRect l="8072" t="5136" b="2341"/>
          <a:stretch>
            <a:fillRect/>
          </a:stretch>
        </p:blipFill>
        <p:spPr bwMode="auto">
          <a:xfrm>
            <a:off x="214282" y="4143380"/>
            <a:ext cx="2571768" cy="2436999"/>
          </a:xfrm>
          <a:prstGeom prst="rect">
            <a:avLst/>
          </a:prstGeom>
          <a:noFill/>
          <a:ln w="38100">
            <a:solidFill>
              <a:srgbClr val="808080"/>
            </a:solidFill>
            <a:miter lim="800000"/>
            <a:headEnd/>
            <a:tailEnd/>
          </a:ln>
        </p:spPr>
      </p:pic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214282" y="5929330"/>
            <a:ext cx="1928826" cy="7016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FF0000"/>
                </a:solidFill>
              </a:rPr>
              <a:t>кукушка</a:t>
            </a:r>
            <a:r>
              <a:rPr lang="ru-RU" sz="4000" b="1" dirty="0" smtClean="0">
                <a:solidFill>
                  <a:srgbClr val="993366"/>
                </a:solidFill>
              </a:rPr>
              <a:t> </a:t>
            </a:r>
            <a:endParaRPr lang="ru-RU" sz="4000" b="1" dirty="0">
              <a:solidFill>
                <a:srgbClr val="993366"/>
              </a:solidFill>
            </a:endParaRPr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488" y="928670"/>
            <a:ext cx="3000396" cy="2000264"/>
          </a:xfrm>
          <a:prstGeom prst="rect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2786050" y="2285992"/>
            <a:ext cx="1071570" cy="7016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/>
              <a:t>утка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993366"/>
                </a:solidFill>
              </a:rPr>
              <a:t> </a:t>
            </a:r>
            <a:endParaRPr lang="ru-RU" sz="4000" b="1" dirty="0">
              <a:solidFill>
                <a:srgbClr val="993366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14414" y="0"/>
            <a:ext cx="68291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Перелётные птицы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22529" name="Object 15"/>
          <p:cNvGraphicFramePr>
            <a:graphicFrameLocks noChangeAspect="1"/>
          </p:cNvGraphicFramePr>
          <p:nvPr/>
        </p:nvGraphicFramePr>
        <p:xfrm>
          <a:off x="3643306" y="2857496"/>
          <a:ext cx="1357312" cy="1357312"/>
        </p:xfrm>
        <a:graphic>
          <a:graphicData uri="http://schemas.openxmlformats.org/presentationml/2006/ole">
            <p:oleObj spid="_x0000_s22531" name="CorelDRAW" r:id="rId10" imgW="2612880" imgH="26128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Чей нос лучше.avi (Low)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-23"/>
            <a:ext cx="9144000" cy="6858023"/>
          </a:xfrm>
          <a:prstGeom prst="rect">
            <a:avLst/>
          </a:prstGeom>
        </p:spPr>
      </p:pic>
      <p:pic>
        <p:nvPicPr>
          <p:cNvPr id="7" name="Picture 6" descr="C:\Users\Светлана\Desktop\Новая папка\PC1902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500042"/>
            <a:ext cx="4286280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10001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0"/>
            <a:ext cx="652679" cy="6858000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ЧЕЙ НОС ЛУЧШЕ</a:t>
            </a:r>
            <a:endParaRPr lang="ru-RU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5" descr="C:\Users\Светлана\Desktop\Новая папка\PC19027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285852" y="4000504"/>
            <a:ext cx="2833940" cy="26574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3" descr="C:\Users\Светлана\Desktop\Новая папка\PC19026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1285852" y="357166"/>
            <a:ext cx="2857520" cy="2123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C:\Users\Светлана\Desktop\Новая папка\PC19027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29190" y="4071942"/>
            <a:ext cx="3714776" cy="2529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3" descr="ров.gif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2643182"/>
            <a:ext cx="1214446" cy="149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722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86050" y="0"/>
            <a:ext cx="44262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Питание птиц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5400000">
            <a:off x="4786313" y="1142985"/>
            <a:ext cx="35719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7037867">
            <a:off x="2551468" y="1119135"/>
            <a:ext cx="481721" cy="870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0"/>
          <p:cNvGrpSpPr/>
          <p:nvPr/>
        </p:nvGrpSpPr>
        <p:grpSpPr>
          <a:xfrm>
            <a:off x="1000100" y="1428736"/>
            <a:ext cx="2577952" cy="5214974"/>
            <a:chOff x="2857513" y="-214299"/>
            <a:chExt cx="2636951" cy="542926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857513" y="-214299"/>
              <a:ext cx="2636951" cy="542926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2857513" y="1957405"/>
              <a:ext cx="2636951" cy="21717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0" tIns="355600" rIns="355600" bIns="355600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0" kern="1200"/>
            </a:p>
          </p:txBody>
        </p:sp>
      </p:grpSp>
      <p:sp>
        <p:nvSpPr>
          <p:cNvPr id="14" name="Овал 13"/>
          <p:cNvSpPr/>
          <p:nvPr/>
        </p:nvSpPr>
        <p:spPr>
          <a:xfrm>
            <a:off x="1071538" y="1714488"/>
            <a:ext cx="2357454" cy="31432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Группа 14"/>
          <p:cNvGrpSpPr/>
          <p:nvPr/>
        </p:nvGrpSpPr>
        <p:grpSpPr>
          <a:xfrm>
            <a:off x="6429388" y="1428736"/>
            <a:ext cx="2714612" cy="5214974"/>
            <a:chOff x="2857513" y="-214299"/>
            <a:chExt cx="2636951" cy="5429264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2857513" y="-214299"/>
              <a:ext cx="2636951" cy="542926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2857513" y="1957405"/>
              <a:ext cx="2636951" cy="21717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0" tIns="355600" rIns="355600" bIns="355600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0" kern="1200"/>
            </a:p>
          </p:txBody>
        </p:sp>
      </p:grpSp>
      <p:sp>
        <p:nvSpPr>
          <p:cNvPr id="18" name="Овал 17"/>
          <p:cNvSpPr/>
          <p:nvPr/>
        </p:nvSpPr>
        <p:spPr>
          <a:xfrm>
            <a:off x="6572264" y="1714488"/>
            <a:ext cx="2428892" cy="31432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Группа 18"/>
          <p:cNvGrpSpPr/>
          <p:nvPr/>
        </p:nvGrpSpPr>
        <p:grpSpPr>
          <a:xfrm>
            <a:off x="3786182" y="1643026"/>
            <a:ext cx="2577952" cy="5214974"/>
            <a:chOff x="2857513" y="-214299"/>
            <a:chExt cx="2636951" cy="5429264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2857513" y="-214299"/>
              <a:ext cx="2636951" cy="542926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2857513" y="1957405"/>
              <a:ext cx="2636951" cy="21717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0" tIns="355600" rIns="355600" bIns="355600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0" kern="1200"/>
            </a:p>
          </p:txBody>
        </p:sp>
      </p:grpSp>
      <p:sp>
        <p:nvSpPr>
          <p:cNvPr id="22" name="Овал 21"/>
          <p:cNvSpPr/>
          <p:nvPr/>
        </p:nvSpPr>
        <p:spPr>
          <a:xfrm>
            <a:off x="3786182" y="1714488"/>
            <a:ext cx="2428892" cy="31432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Блок-схема: альтернативный процесс 22"/>
          <p:cNvSpPr/>
          <p:nvPr/>
        </p:nvSpPr>
        <p:spPr>
          <a:xfrm>
            <a:off x="1142976" y="5286388"/>
            <a:ext cx="2214578" cy="1143008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альтернативный процесс 23"/>
          <p:cNvSpPr/>
          <p:nvPr/>
        </p:nvSpPr>
        <p:spPr>
          <a:xfrm>
            <a:off x="6643702" y="5357826"/>
            <a:ext cx="2286016" cy="107157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альтернативный процесс 24"/>
          <p:cNvSpPr/>
          <p:nvPr/>
        </p:nvSpPr>
        <p:spPr>
          <a:xfrm>
            <a:off x="3857620" y="5357826"/>
            <a:ext cx="2286016" cy="107157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3181536">
            <a:off x="6796807" y="1103743"/>
            <a:ext cx="481721" cy="870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285852" y="5357826"/>
            <a:ext cx="183268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</a:t>
            </a:r>
            <a:r>
              <a:rPr lang="ru-RU" sz="2800" b="1" cap="none" spc="0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асекомо</a:t>
            </a:r>
            <a:r>
              <a:rPr lang="ru-RU" sz="28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2800" b="1" cap="none" spc="0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ядные</a:t>
            </a:r>
            <a:endParaRPr lang="ru-RU" sz="28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929058" y="5429264"/>
            <a:ext cx="230646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растительно</a:t>
            </a:r>
            <a:r>
              <a:rPr lang="ru-RU" sz="28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2800" b="1" cap="none" spc="0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ядные</a:t>
            </a:r>
            <a:endParaRPr lang="ru-RU" sz="28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072330" y="5643578"/>
            <a:ext cx="14682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хищные</a:t>
            </a:r>
            <a:endParaRPr lang="ru-RU" sz="28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2" name="Picture 7" descr="F:\атее\b1a4b19fa0d1332e2266a2d0b7d6477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024833">
            <a:off x="7166011" y="3446113"/>
            <a:ext cx="1888979" cy="842957"/>
          </a:xfrm>
          <a:prstGeom prst="rect">
            <a:avLst/>
          </a:prstGeom>
          <a:noFill/>
        </p:spPr>
      </p:pic>
      <p:pic>
        <p:nvPicPr>
          <p:cNvPr id="33" name="Picture 6" descr="F:\атее\A+Mouse+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16774" y="1928802"/>
            <a:ext cx="1718705" cy="1143008"/>
          </a:xfrm>
          <a:prstGeom prst="rect">
            <a:avLst/>
          </a:prstGeom>
          <a:noFill/>
        </p:spPr>
      </p:pic>
      <p:pic>
        <p:nvPicPr>
          <p:cNvPr id="34" name="Picture 1" descr="F:\атее\3969_29213645_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3571876"/>
            <a:ext cx="909741" cy="1279703"/>
          </a:xfrm>
          <a:prstGeom prst="rect">
            <a:avLst/>
          </a:prstGeom>
          <a:noFill/>
        </p:spPr>
      </p:pic>
      <p:pic>
        <p:nvPicPr>
          <p:cNvPr id="35" name="Picture 4" descr="F:\атее\укр.jp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715140" y="3000372"/>
            <a:ext cx="990602" cy="928689"/>
          </a:xfrm>
          <a:prstGeom prst="rect">
            <a:avLst/>
          </a:prstGeom>
          <a:noFill/>
        </p:spPr>
      </p:pic>
      <p:pic>
        <p:nvPicPr>
          <p:cNvPr id="36" name="Picture 11" descr="F:\атее\Pinus_nigra_con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929058" y="2786058"/>
            <a:ext cx="806934" cy="957245"/>
          </a:xfrm>
          <a:prstGeom prst="rect">
            <a:avLst/>
          </a:prstGeom>
          <a:noFill/>
        </p:spPr>
      </p:pic>
      <p:pic>
        <p:nvPicPr>
          <p:cNvPr id="112642" name="Picture 2" descr="C:\Users\Светлана\Pictures\разное\76962342_milk14b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143372" y="1785926"/>
            <a:ext cx="1730099" cy="1166811"/>
          </a:xfrm>
          <a:prstGeom prst="rect">
            <a:avLst/>
          </a:prstGeom>
          <a:noFill/>
        </p:spPr>
      </p:pic>
      <p:pic>
        <p:nvPicPr>
          <p:cNvPr id="112643" name="Picture 3" descr="C:\Users\Светлана\Pictures\животные\насекомые\389449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3000372"/>
            <a:ext cx="857235" cy="807230"/>
          </a:xfrm>
          <a:prstGeom prst="rect">
            <a:avLst/>
          </a:prstGeom>
          <a:noFill/>
        </p:spPr>
      </p:pic>
      <p:pic>
        <p:nvPicPr>
          <p:cNvPr id="112644" name="Picture 4" descr="C:\Users\Светлана\Pictures\животные\насекомые\1216180545881311858laurent_scarabe.svg.hi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3814521">
            <a:off x="1935778" y="3593676"/>
            <a:ext cx="737789" cy="1012810"/>
          </a:xfrm>
          <a:prstGeom prst="rect">
            <a:avLst/>
          </a:prstGeom>
          <a:noFill/>
        </p:spPr>
      </p:pic>
      <p:pic>
        <p:nvPicPr>
          <p:cNvPr id="112645" name="Picture 5" descr="C:\Users\Светлана\Pictures\животные\насекомые\mosquito-illustration_2092x1660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2285992"/>
            <a:ext cx="1154535" cy="915983"/>
          </a:xfrm>
          <a:prstGeom prst="rect">
            <a:avLst/>
          </a:prstGeom>
          <a:noFill/>
        </p:spPr>
      </p:pic>
      <p:pic>
        <p:nvPicPr>
          <p:cNvPr id="112646" name="Picture 6" descr="C:\Users\Светлана\Pictures\животные\насекомые\апмролд.jpe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9FAFC"/>
              </a:clrFrom>
              <a:clrTo>
                <a:srgbClr val="F9FA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1928802"/>
            <a:ext cx="1343028" cy="930327"/>
          </a:xfrm>
          <a:prstGeom prst="rect">
            <a:avLst/>
          </a:prstGeom>
          <a:noFill/>
        </p:spPr>
      </p:pic>
      <p:pic>
        <p:nvPicPr>
          <p:cNvPr id="112648" name="Picture 8" descr="C:\Users\Светлана\Pictures\животные\разные животные\муравей.pn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036410">
            <a:off x="2136246" y="2696706"/>
            <a:ext cx="742950" cy="1266825"/>
          </a:xfrm>
          <a:prstGeom prst="rect">
            <a:avLst/>
          </a:prstGeom>
          <a:noFill/>
        </p:spPr>
      </p:pic>
      <p:pic>
        <p:nvPicPr>
          <p:cNvPr id="112649" name="Picture 9" descr="C:\Users\Светлана\Pictures\разное\7009_650_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72066" y="2786058"/>
            <a:ext cx="1101568" cy="825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клест1"/>
          <p:cNvPicPr>
            <a:picLocks noChangeAspect="1" noChangeArrowheads="1"/>
          </p:cNvPicPr>
          <p:nvPr/>
        </p:nvPicPr>
        <p:blipFill>
          <a:blip r:embed="rId2" cstate="print">
            <a:lum bright="24000" contrast="12000"/>
          </a:blip>
          <a:srcRect/>
          <a:stretch>
            <a:fillRect/>
          </a:stretch>
        </p:blipFill>
        <p:spPr bwMode="auto">
          <a:xfrm rot="21266302">
            <a:off x="214282" y="4572008"/>
            <a:ext cx="2599021" cy="1989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14290"/>
            <a:ext cx="7862912" cy="6215106"/>
          </a:xfrm>
        </p:spPr>
        <p:txBody>
          <a:bodyPr/>
          <a:lstStyle/>
          <a:p>
            <a:pPr>
              <a:buNone/>
            </a:pPr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«Всякая птица своим клювом сыта»</a:t>
            </a:r>
            <a:endParaRPr lang="ru-RU" sz="5400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Содержимое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1327524">
            <a:off x="1822518" y="2314812"/>
            <a:ext cx="2644872" cy="2833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Изображение 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48375">
            <a:off x="4387378" y="2139281"/>
            <a:ext cx="2857520" cy="2144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Изображение 2" descr="Снимок экрана 2012-10-21 в 22.31.57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93399" flipH="1">
            <a:off x="6543875" y="3713858"/>
            <a:ext cx="2183498" cy="2756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4" descr="E:\аттестация\tarelka-dla-sublimacii-s-uzor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928670"/>
            <a:ext cx="5572164" cy="5572164"/>
          </a:xfrm>
          <a:prstGeom prst="rect">
            <a:avLst/>
          </a:prstGeom>
          <a:noFill/>
        </p:spPr>
      </p:pic>
      <p:pic>
        <p:nvPicPr>
          <p:cNvPr id="13" name="Picture 10" descr="F:\атее\opisanie-i-klassifikaciya-yashheric-300x22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1E2F4"/>
              </a:clrFrom>
              <a:clrTo>
                <a:srgbClr val="E1E2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000364" y="1928802"/>
            <a:ext cx="1333500" cy="1000125"/>
          </a:xfrm>
          <a:prstGeom prst="rect">
            <a:avLst/>
          </a:prstGeom>
          <a:noFill/>
        </p:spPr>
      </p:pic>
      <p:sp>
        <p:nvSpPr>
          <p:cNvPr id="38916" name="TextBox 7"/>
          <p:cNvSpPr txBox="1">
            <a:spLocks noChangeArrowheads="1"/>
          </p:cNvSpPr>
          <p:nvPr/>
        </p:nvSpPr>
        <p:spPr bwMode="auto">
          <a:xfrm>
            <a:off x="357188" y="5929313"/>
            <a:ext cx="8286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</a:rPr>
              <a:t>  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00166" y="214290"/>
            <a:ext cx="6521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6521E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Кто, чем питается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6521E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" name="Picture 3" descr="E:\буквы и картинки для урока\caplya-600x834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2285992"/>
            <a:ext cx="1867594" cy="2857520"/>
          </a:xfrm>
          <a:prstGeom prst="rect">
            <a:avLst/>
          </a:prstGeom>
          <a:noFill/>
        </p:spPr>
      </p:pic>
      <p:pic>
        <p:nvPicPr>
          <p:cNvPr id="5" name="Picture 9" descr="F:\атее\i009-001-221713087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D3"/>
              </a:clrFrom>
              <a:clrTo>
                <a:srgbClr val="FCFDD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786322"/>
            <a:ext cx="2000264" cy="1852096"/>
          </a:xfrm>
          <a:prstGeom prst="rect">
            <a:avLst/>
          </a:prstGeom>
          <a:noFill/>
        </p:spPr>
      </p:pic>
      <p:pic>
        <p:nvPicPr>
          <p:cNvPr id="7" name="Picture 10" descr="F:\вапаопрроб\0023-023-Sipukha-ambarnaja-sova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857884" y="3929066"/>
            <a:ext cx="2466973" cy="2688916"/>
          </a:xfrm>
          <a:prstGeom prst="rect">
            <a:avLst/>
          </a:prstGeom>
          <a:noFill/>
        </p:spPr>
      </p:pic>
      <p:pic>
        <p:nvPicPr>
          <p:cNvPr id="8" name="Picture 6" descr="F:\атее\A+Mouse+.jpe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3714752"/>
            <a:ext cx="1463149" cy="973053"/>
          </a:xfrm>
          <a:prstGeom prst="rect">
            <a:avLst/>
          </a:prstGeom>
          <a:noFill/>
        </p:spPr>
      </p:pic>
      <p:pic>
        <p:nvPicPr>
          <p:cNvPr id="10" name="Picture 12" descr="F:\атее\апмролд.jpe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6F9FE"/>
              </a:clrFrom>
              <a:clrTo>
                <a:srgbClr val="F6F9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4357694"/>
            <a:ext cx="1120135" cy="857246"/>
          </a:xfrm>
          <a:prstGeom prst="rect">
            <a:avLst/>
          </a:prstGeom>
          <a:noFill/>
        </p:spPr>
      </p:pic>
      <p:pic>
        <p:nvPicPr>
          <p:cNvPr id="12289" name="Picture 1" descr="C:\Users\Светлана\Pictures\ласточка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642918"/>
            <a:ext cx="1785950" cy="2106429"/>
          </a:xfrm>
          <a:prstGeom prst="rect">
            <a:avLst/>
          </a:prstGeom>
          <a:noFill/>
        </p:spPr>
      </p:pic>
      <p:pic>
        <p:nvPicPr>
          <p:cNvPr id="12290" name="Picture 2" descr="C:\Users\Светлана\Pictures\орел.pn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57158" y="2643182"/>
            <a:ext cx="1906914" cy="1981196"/>
          </a:xfrm>
          <a:prstGeom prst="rect">
            <a:avLst/>
          </a:prstGeom>
          <a:noFill/>
        </p:spPr>
      </p:pic>
      <p:pic>
        <p:nvPicPr>
          <p:cNvPr id="6" name="Picture 7" descr="F:\атее\b1a4b19fa0d1332e2266a2d0b7d6477e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39017">
            <a:off x="3146794" y="2935553"/>
            <a:ext cx="1888979" cy="842957"/>
          </a:xfrm>
          <a:prstGeom prst="rect">
            <a:avLst/>
          </a:prstGeom>
          <a:noFill/>
        </p:spPr>
      </p:pic>
      <p:pic>
        <p:nvPicPr>
          <p:cNvPr id="15" name="Picture 1" descr="F:\атее\3969_29213645_1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3571876"/>
            <a:ext cx="909741" cy="1279703"/>
          </a:xfrm>
          <a:prstGeom prst="rect">
            <a:avLst/>
          </a:prstGeom>
          <a:noFill/>
        </p:spPr>
      </p:pic>
      <p:pic>
        <p:nvPicPr>
          <p:cNvPr id="17" name="Picture 11" descr="F:\атее\Pinus_nigra_cone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286248" y="2000240"/>
            <a:ext cx="806934" cy="957245"/>
          </a:xfrm>
          <a:prstGeom prst="rect">
            <a:avLst/>
          </a:prstGeom>
          <a:noFill/>
        </p:spPr>
      </p:pic>
      <p:pic>
        <p:nvPicPr>
          <p:cNvPr id="12292" name="Picture 4" descr="F:\атее\укр.jpe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857752" y="2643182"/>
            <a:ext cx="990602" cy="928689"/>
          </a:xfrm>
          <a:prstGeom prst="rect">
            <a:avLst/>
          </a:prstGeom>
          <a:noFill/>
        </p:spPr>
      </p:pic>
      <p:pic>
        <p:nvPicPr>
          <p:cNvPr id="12293" name="Picture 5" descr="F:\атее\crossbill_adult_300_tcm9-139772_v2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072198" y="1000108"/>
            <a:ext cx="1843965" cy="1573517"/>
          </a:xfrm>
          <a:prstGeom prst="rect">
            <a:avLst/>
          </a:prstGeom>
          <a:noFill/>
        </p:spPr>
      </p:pic>
      <p:cxnSp>
        <p:nvCxnSpPr>
          <p:cNvPr id="23" name="Прямая со стрелкой 22"/>
          <p:cNvCxnSpPr/>
          <p:nvPr/>
        </p:nvCxnSpPr>
        <p:spPr>
          <a:xfrm rot="10800000">
            <a:off x="5643570" y="2786058"/>
            <a:ext cx="1857388" cy="5000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0800000" flipV="1">
            <a:off x="4429124" y="3259928"/>
            <a:ext cx="3152796" cy="169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0800000">
            <a:off x="3714744" y="2643182"/>
            <a:ext cx="3867176" cy="61674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6200000" flipV="1">
            <a:off x="5143504" y="3500438"/>
            <a:ext cx="1928826" cy="135732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0800000">
            <a:off x="3571868" y="4214818"/>
            <a:ext cx="3143272" cy="9286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10800000">
            <a:off x="3643306" y="2571744"/>
            <a:ext cx="3143272" cy="25003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 flipV="1">
            <a:off x="4786314" y="1714488"/>
            <a:ext cx="1857388" cy="57150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10800000">
            <a:off x="4071934" y="3500438"/>
            <a:ext cx="2867044" cy="17240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16200000" flipH="1">
            <a:off x="1464447" y="1821645"/>
            <a:ext cx="3214710" cy="257176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1500166" y="3357562"/>
            <a:ext cx="1857388" cy="71438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flipV="1">
            <a:off x="1571604" y="2500306"/>
            <a:ext cx="1857388" cy="85725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1571604" y="3357562"/>
            <a:ext cx="2428892" cy="7143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V="1">
            <a:off x="1643042" y="3429000"/>
            <a:ext cx="2357454" cy="214314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12" descr="F:\вапаопрроб\6023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5357826"/>
            <a:ext cx="1571636" cy="1178727"/>
          </a:xfrm>
          <a:prstGeom prst="rect">
            <a:avLst/>
          </a:prstGeom>
          <a:noFill/>
        </p:spPr>
      </p:pic>
      <p:cxnSp>
        <p:nvCxnSpPr>
          <p:cNvPr id="76" name="Прямая со стрелкой 75"/>
          <p:cNvCxnSpPr/>
          <p:nvPr/>
        </p:nvCxnSpPr>
        <p:spPr>
          <a:xfrm rot="5400000" flipH="1" flipV="1">
            <a:off x="3357554" y="4857760"/>
            <a:ext cx="1143008" cy="1000132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flipV="1">
            <a:off x="3500430" y="4143380"/>
            <a:ext cx="1938350" cy="1785950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5000"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sz="400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«Третий лишний»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ru-RU" sz="3200" dirty="0" smtClean="0">
                <a:solidFill>
                  <a:srgbClr val="0000FF"/>
                </a:solidFill>
                <a:cs typeface="Arial" pitchFamily="34" charset="0"/>
              </a:rPr>
              <a:t>ЗИМУЮЩИЕ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kumimoji="0" lang="ru-RU" sz="4800" dirty="0" smtClean="0">
                <a:solidFill>
                  <a:schemeClr val="accent2"/>
                </a:solidFill>
                <a:cs typeface="Arial" pitchFamily="34" charset="0"/>
              </a:rPr>
              <a:t>ГРАЧ</a:t>
            </a:r>
          </a:p>
          <a:p>
            <a:r>
              <a:rPr kumimoji="0" lang="ru-RU" sz="4800" dirty="0" smtClean="0">
                <a:solidFill>
                  <a:schemeClr val="accent2"/>
                </a:solidFill>
                <a:cs typeface="Arial" pitchFamily="34" charset="0"/>
              </a:rPr>
              <a:t>СОЙКА</a:t>
            </a:r>
          </a:p>
          <a:p>
            <a:r>
              <a:rPr kumimoji="0" lang="ru-RU" sz="4800" dirty="0" smtClean="0">
                <a:solidFill>
                  <a:schemeClr val="accent2"/>
                </a:solidFill>
                <a:cs typeface="Arial" pitchFamily="34" charset="0"/>
              </a:rPr>
              <a:t>ВОРОНА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kumimoji="0" lang="ru-RU" sz="3200" smtClean="0">
                <a:solidFill>
                  <a:srgbClr val="0000FF"/>
                </a:solidFill>
                <a:cs typeface="Arial" pitchFamily="34" charset="0"/>
              </a:rPr>
              <a:t>ПЕРЕЛЁТНЫЕ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kumimoji="0" lang="ru-RU" sz="4800" dirty="0" smtClean="0">
                <a:solidFill>
                  <a:schemeClr val="accent2"/>
                </a:solidFill>
                <a:cs typeface="Arial" pitchFamily="34" charset="0"/>
              </a:rPr>
              <a:t>ЦАПЛЯ</a:t>
            </a:r>
          </a:p>
          <a:p>
            <a:r>
              <a:rPr kumimoji="0" lang="ru-RU" sz="4800" dirty="0" smtClean="0">
                <a:solidFill>
                  <a:schemeClr val="accent2"/>
                </a:solidFill>
                <a:cs typeface="Arial" pitchFamily="34" charset="0"/>
              </a:rPr>
              <a:t>ЛАСТОЧКА</a:t>
            </a:r>
          </a:p>
          <a:p>
            <a:r>
              <a:rPr kumimoji="0" lang="ru-RU" sz="4800" dirty="0" smtClean="0">
                <a:solidFill>
                  <a:schemeClr val="accent2"/>
                </a:solidFill>
                <a:cs typeface="Arial" pitchFamily="34" charset="0"/>
              </a:rPr>
              <a:t>ПОПОЛЗЕНЬ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:\rfhnbyrb\9858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14" descr="F:\0_bd593_78f24d0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3429000"/>
            <a:ext cx="1626265" cy="1285884"/>
          </a:xfrm>
          <a:prstGeom prst="rect">
            <a:avLst/>
          </a:prstGeom>
          <a:noFill/>
        </p:spPr>
      </p:pic>
      <p:pic>
        <p:nvPicPr>
          <p:cNvPr id="4" name="Picture 5" descr="F:\атее\crossbill_adult_300_tcm9-139772_v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81500">
            <a:off x="244358" y="956128"/>
            <a:ext cx="1843965" cy="1573517"/>
          </a:xfrm>
          <a:prstGeom prst="rect">
            <a:avLst/>
          </a:prstGeom>
          <a:noFill/>
        </p:spPr>
      </p:pic>
      <p:pic>
        <p:nvPicPr>
          <p:cNvPr id="6" name="Picture 3" descr="E:\буквы и картинки для урока\1343_html_m19aae05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43736" y="1428736"/>
            <a:ext cx="2000264" cy="1865908"/>
          </a:xfrm>
          <a:prstGeom prst="rect">
            <a:avLst/>
          </a:prstGeom>
          <a:noFill/>
        </p:spPr>
      </p:pic>
      <p:pic>
        <p:nvPicPr>
          <p:cNvPr id="7" name="Picture 13" descr="F:\вапаопрроб\91403533_2757491_vor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99331" y="4714884"/>
            <a:ext cx="1944669" cy="1061234"/>
          </a:xfrm>
          <a:prstGeom prst="rect">
            <a:avLst/>
          </a:prstGeom>
          <a:noFill/>
        </p:spPr>
      </p:pic>
      <p:pic>
        <p:nvPicPr>
          <p:cNvPr id="8" name="Picture 3" descr="C:\Users\Светлана\Pictures\животные\птицы\тьь.jpe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1428736"/>
            <a:ext cx="2276475" cy="1428750"/>
          </a:xfrm>
          <a:prstGeom prst="rect">
            <a:avLst/>
          </a:prstGeom>
          <a:noFill/>
        </p:spPr>
      </p:pic>
      <p:pic>
        <p:nvPicPr>
          <p:cNvPr id="9" name="Picture 6" descr="F:\rfhnbyrb\102441853_0_55e26_c9468d79_L.jpg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286256"/>
            <a:ext cx="1630893" cy="2571744"/>
          </a:xfrm>
          <a:prstGeom prst="rect">
            <a:avLst/>
          </a:prstGeom>
          <a:noFill/>
        </p:spPr>
      </p:pic>
      <p:pic>
        <p:nvPicPr>
          <p:cNvPr id="115715" name="Picture 3" descr="C:\Users\Светлана\Pictures\животные\птицы\87010822_large_Lebedi_na_prozr_fon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57620" y="4429132"/>
            <a:ext cx="2713013" cy="215910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28596" y="214290"/>
            <a:ext cx="871540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Н а </a:t>
            </a:r>
            <a:r>
              <a:rPr lang="ru-RU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й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д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и   о </a:t>
            </a:r>
            <a:r>
              <a:rPr lang="ru-RU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ш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и б к и   Н е </a:t>
            </a:r>
            <a:r>
              <a:rPr lang="ru-RU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н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а </a:t>
            </a:r>
            <a:r>
              <a:rPr lang="ru-RU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й</a:t>
            </a:r>
            <a:r>
              <a:rPr lang="ru-RU" sz="3600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к и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2" name="Picture 4" descr="E:\буквы и картинки для урока\52f63adf5bde2e2e1a80aa6651d46f04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43504" y="2714620"/>
            <a:ext cx="2123251" cy="247646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1476375" y="0"/>
            <a:ext cx="6337300" cy="8239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800" b="1">
                <a:solidFill>
                  <a:srgbClr val="CC0099"/>
                </a:solidFill>
                <a:latin typeface="Bodoni MT" pitchFamily="18" charset="0"/>
              </a:rPr>
              <a:t>Проверь себя!</a:t>
            </a: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827088" y="836613"/>
            <a:ext cx="7921625" cy="641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solidFill>
                  <a:srgbClr val="008000"/>
                </a:solidFill>
              </a:rPr>
              <a:t>Узнай птиц по голосу</a:t>
            </a:r>
          </a:p>
        </p:txBody>
      </p:sp>
      <p:pic>
        <p:nvPicPr>
          <p:cNvPr id="131078" name="Picture 6" descr="сорока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850" y="1700213"/>
            <a:ext cx="2546350" cy="3024187"/>
          </a:xfrm>
          <a:prstGeom prst="rect">
            <a:avLst/>
          </a:prstGeom>
          <a:noFill/>
          <a:ln w="38100">
            <a:solidFill>
              <a:srgbClr val="CCFFCC"/>
            </a:solidFill>
            <a:miter lim="800000"/>
            <a:headEnd/>
            <a:tailEnd/>
          </a:ln>
        </p:spPr>
      </p:pic>
      <p:pic>
        <p:nvPicPr>
          <p:cNvPr id="131079" name="Picture 7" descr="кукушка1"/>
          <p:cNvPicPr>
            <a:picLocks noChangeAspect="1" noChangeArrowheads="1"/>
          </p:cNvPicPr>
          <p:nvPr/>
        </p:nvPicPr>
        <p:blipFill>
          <a:blip r:embed="rId9" cstate="print">
            <a:lum bright="12000" contrast="12000"/>
          </a:blip>
          <a:srcRect/>
          <a:stretch>
            <a:fillRect/>
          </a:stretch>
        </p:blipFill>
        <p:spPr bwMode="auto">
          <a:xfrm>
            <a:off x="6588125" y="1700213"/>
            <a:ext cx="2314575" cy="3097212"/>
          </a:xfrm>
          <a:prstGeom prst="rect">
            <a:avLst/>
          </a:prstGeom>
          <a:noFill/>
          <a:ln w="38100">
            <a:solidFill>
              <a:srgbClr val="CCFFCC"/>
            </a:solidFill>
            <a:miter lim="800000"/>
            <a:headEnd/>
            <a:tailEnd/>
          </a:ln>
        </p:spPr>
      </p:pic>
      <p:pic>
        <p:nvPicPr>
          <p:cNvPr id="131080" name="Picture 8" descr="ворона2">
            <a:hlinkClick r:id="" action="ppaction://noaction">
              <a:snd r:embed="rId10" name="088a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/>
          <a:srcRect l="8321" t="6686" r="13097"/>
          <a:stretch>
            <a:fillRect/>
          </a:stretch>
        </p:blipFill>
        <p:spPr bwMode="auto">
          <a:xfrm>
            <a:off x="3059113" y="1700213"/>
            <a:ext cx="3168650" cy="3024187"/>
          </a:xfrm>
          <a:prstGeom prst="rect">
            <a:avLst/>
          </a:prstGeom>
          <a:noFill/>
          <a:ln w="38100">
            <a:solidFill>
              <a:srgbClr val="CCFFCC"/>
            </a:solidFill>
            <a:miter lim="800000"/>
            <a:headEnd/>
            <a:tailEnd/>
          </a:ln>
        </p:spPr>
      </p:pic>
      <p:pic>
        <p:nvPicPr>
          <p:cNvPr id="131081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кукушка1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235825" y="5516563"/>
            <a:ext cx="576263" cy="576262"/>
          </a:xfrm>
          <a:prstGeom prst="rect">
            <a:avLst/>
          </a:prstGeom>
          <a:noFill/>
        </p:spPr>
      </p:pic>
      <p:pic>
        <p:nvPicPr>
          <p:cNvPr id="131082" name="Picture 10">
            <a:hlinkClick r:id="" action="ppaction://media"/>
          </p:cNvPr>
          <p:cNvPicPr>
            <a:picLocks noRot="1" noChangeAspect="1" noChangeArrowheads="1"/>
          </p:cNvPicPr>
          <p:nvPr>
            <a:wavAudioFile r:embed="rId2" name="ворона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4663" y="5516563"/>
            <a:ext cx="576262" cy="576262"/>
          </a:xfrm>
          <a:prstGeom prst="rect">
            <a:avLst/>
          </a:prstGeom>
          <a:noFill/>
        </p:spPr>
      </p:pic>
      <p:pic>
        <p:nvPicPr>
          <p:cNvPr id="131083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3" name="сорока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87450" y="5516563"/>
            <a:ext cx="576263" cy="576262"/>
          </a:xfrm>
          <a:prstGeom prst="rect">
            <a:avLst/>
          </a:prstGeom>
          <a:noFill/>
        </p:spPr>
      </p:pic>
      <p:sp>
        <p:nvSpPr>
          <p:cNvPr id="131085" name="Rectangle 13"/>
          <p:cNvSpPr>
            <a:spLocks noChangeArrowheads="1"/>
          </p:cNvSpPr>
          <p:nvPr/>
        </p:nvSpPr>
        <p:spPr bwMode="auto">
          <a:xfrm>
            <a:off x="250825" y="1700213"/>
            <a:ext cx="2700338" cy="3313112"/>
          </a:xfrm>
          <a:prstGeom prst="rect">
            <a:avLst/>
          </a:prstGeom>
          <a:solidFill>
            <a:srgbClr val="CCFFFF"/>
          </a:solidFill>
          <a:ln w="38100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1089" name="Rectangle 17"/>
          <p:cNvSpPr>
            <a:spLocks noChangeArrowheads="1"/>
          </p:cNvSpPr>
          <p:nvPr/>
        </p:nvSpPr>
        <p:spPr bwMode="auto">
          <a:xfrm>
            <a:off x="6588125" y="1700213"/>
            <a:ext cx="2376488" cy="3313112"/>
          </a:xfrm>
          <a:prstGeom prst="rect">
            <a:avLst/>
          </a:prstGeom>
          <a:solidFill>
            <a:srgbClr val="CCFFFF"/>
          </a:solidFill>
          <a:ln w="38100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1090" name="Rectangle 18"/>
          <p:cNvSpPr>
            <a:spLocks noChangeArrowheads="1"/>
          </p:cNvSpPr>
          <p:nvPr/>
        </p:nvSpPr>
        <p:spPr bwMode="auto">
          <a:xfrm>
            <a:off x="3059113" y="1700213"/>
            <a:ext cx="3384550" cy="3313112"/>
          </a:xfrm>
          <a:prstGeom prst="rect">
            <a:avLst/>
          </a:prstGeom>
          <a:solidFill>
            <a:srgbClr val="CCFFFF"/>
          </a:solidFill>
          <a:ln w="38100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3" name="soroka-golos-1116-onbird.ru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3" cstate="print"/>
          <a:stretch>
            <a:fillRect/>
          </a:stretch>
        </p:blipFill>
        <p:spPr>
          <a:xfrm>
            <a:off x="1835696" y="5373216"/>
            <a:ext cx="808856" cy="808856"/>
          </a:xfrm>
          <a:prstGeom prst="rect">
            <a:avLst/>
          </a:prstGeom>
        </p:spPr>
      </p:pic>
      <p:pic>
        <p:nvPicPr>
          <p:cNvPr id="14" name="vorona-seraya-golos-802-onbird.ru.mp3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4" cstate="print"/>
          <a:stretch>
            <a:fillRect/>
          </a:stretch>
        </p:blipFill>
        <p:spPr>
          <a:xfrm>
            <a:off x="5148064" y="5517232"/>
            <a:ext cx="304800" cy="304800"/>
          </a:xfrm>
          <a:prstGeom prst="rect">
            <a:avLst/>
          </a:prstGeom>
        </p:spPr>
      </p:pic>
      <p:pic>
        <p:nvPicPr>
          <p:cNvPr id="16" name="kukushka-obyknovennaya-golos-4790-onbird.ru.mp3">
            <a:hlinkClick r:id="" action="ppaction://media"/>
          </p:cNvPr>
          <p:cNvPicPr>
            <a:picLocks noRot="1" noChangeAspect="1"/>
          </p:cNvPicPr>
          <p:nvPr>
            <a:audioFile r:link="rId6"/>
          </p:nvPr>
        </p:nvPicPr>
        <p:blipFill>
          <a:blip r:embed="rId15" cstate="print"/>
          <a:stretch>
            <a:fillRect/>
          </a:stretch>
        </p:blipFill>
        <p:spPr>
          <a:xfrm>
            <a:off x="8172400" y="551723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1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7" fill="hold"/>
                                        <p:tgtEl>
                                          <p:spTgt spid="1310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081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08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1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53" fill="hold"/>
                                        <p:tgtEl>
                                          <p:spTgt spid="1310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082"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08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10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5" fill="hold"/>
                                        <p:tgtEl>
                                          <p:spTgt spid="1310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083"/>
                  </p:tgtEl>
                </p:cond>
              </p:nextCondLst>
            </p:seq>
            <p:audio>
              <p:cMediaNode vol="9800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08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10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31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08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10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31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08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10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31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09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839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06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391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31085" grpId="0" animBg="1"/>
      <p:bldP spid="131089" grpId="0" animBg="1"/>
      <p:bldP spid="13109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6286512" y="3786190"/>
            <a:ext cx="2643206" cy="2857520"/>
            <a:chOff x="5715008" y="423707"/>
            <a:chExt cx="2556000" cy="3132401"/>
          </a:xfrm>
        </p:grpSpPr>
        <p:sp>
          <p:nvSpPr>
            <p:cNvPr id="8" name="Овал 7"/>
            <p:cNvSpPr>
              <a:spLocks noChangeAspect="1"/>
            </p:cNvSpPr>
            <p:nvPr/>
          </p:nvSpPr>
          <p:spPr>
            <a:xfrm>
              <a:off x="5715008" y="1000108"/>
              <a:ext cx="2556000" cy="2556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76200">
              <a:solidFill>
                <a:schemeClr val="accent6">
                  <a:lumMod val="50000"/>
                </a:schemeClr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Умница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5857875" y="423707"/>
              <a:ext cx="2165350" cy="2373468"/>
              <a:chOff x="5857875" y="423707"/>
              <a:chExt cx="2165350" cy="2373468"/>
            </a:xfrm>
          </p:grpSpPr>
          <p:sp>
            <p:nvSpPr>
              <p:cNvPr id="9" name="Хорда 8"/>
              <p:cNvSpPr/>
              <p:nvPr/>
            </p:nvSpPr>
            <p:spPr>
              <a:xfrm rot="6720000">
                <a:off x="6495928" y="423707"/>
                <a:ext cx="914400" cy="914400"/>
              </a:xfrm>
              <a:prstGeom prst="chord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76200">
                <a:solidFill>
                  <a:schemeClr val="accent6">
                    <a:lumMod val="50000"/>
                  </a:schemeClr>
                </a:solidFill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sp>
            <p:nvSpPr>
              <p:cNvPr id="10" name="Хорда 9"/>
              <p:cNvSpPr>
                <a:spLocks noChangeAspect="1"/>
              </p:cNvSpPr>
              <p:nvPr/>
            </p:nvSpPr>
            <p:spPr>
              <a:xfrm rot="6720000">
                <a:off x="6659563" y="658813"/>
                <a:ext cx="576262" cy="576262"/>
              </a:xfrm>
              <a:prstGeom prst="chord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762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pic>
            <p:nvPicPr>
              <p:cNvPr id="52238" name="Рисунок 11" descr="ec8b023496d9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857875" y="1357313"/>
                <a:ext cx="2165350" cy="14398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22" name="Группа 21"/>
          <p:cNvGrpSpPr/>
          <p:nvPr/>
        </p:nvGrpSpPr>
        <p:grpSpPr>
          <a:xfrm>
            <a:off x="285720" y="3857628"/>
            <a:ext cx="2643206" cy="2643206"/>
            <a:chOff x="571472" y="352268"/>
            <a:chExt cx="2556000" cy="3060964"/>
          </a:xfrm>
        </p:grpSpPr>
        <p:sp>
          <p:nvSpPr>
            <p:cNvPr id="5" name="Овал 4"/>
            <p:cNvSpPr>
              <a:spLocks noChangeAspect="1"/>
            </p:cNvSpPr>
            <p:nvPr/>
          </p:nvSpPr>
          <p:spPr>
            <a:xfrm>
              <a:off x="571472" y="857232"/>
              <a:ext cx="2556000" cy="2556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76200">
              <a:solidFill>
                <a:schemeClr val="accent6">
                  <a:lumMod val="50000"/>
                </a:schemeClr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Умник</a:t>
              </a:r>
            </a:p>
          </p:txBody>
        </p:sp>
        <p:sp>
          <p:nvSpPr>
            <p:cNvPr id="6" name="Хорда 5"/>
            <p:cNvSpPr/>
            <p:nvPr/>
          </p:nvSpPr>
          <p:spPr>
            <a:xfrm rot="6720000">
              <a:off x="1423830" y="352268"/>
              <a:ext cx="914400" cy="914400"/>
            </a:xfrm>
            <a:prstGeom prst="chor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76200">
              <a:solidFill>
                <a:schemeClr val="accent6">
                  <a:lumMod val="50000"/>
                </a:schemeClr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" name="Хорда 6"/>
            <p:cNvSpPr>
              <a:spLocks noChangeAspect="1"/>
            </p:cNvSpPr>
            <p:nvPr/>
          </p:nvSpPr>
          <p:spPr>
            <a:xfrm rot="6720000">
              <a:off x="1587122" y="586998"/>
              <a:ext cx="576263" cy="576263"/>
            </a:xfrm>
            <a:prstGeom prst="chord">
              <a:avLst/>
            </a:prstGeom>
            <a:solidFill>
              <a:schemeClr val="accent6">
                <a:lumMod val="20000"/>
                <a:lumOff val="80000"/>
              </a:schemeClr>
            </a:solidFill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pic>
          <p:nvPicPr>
            <p:cNvPr id="52237" name="Рисунок 10" descr="d5dff1ca20fd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57224" y="1285860"/>
              <a:ext cx="1087437" cy="1512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39" name="Рисунок 12" descr="25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43042" y="1571612"/>
              <a:ext cx="1143000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Группа 26"/>
          <p:cNvGrpSpPr/>
          <p:nvPr/>
        </p:nvGrpSpPr>
        <p:grpSpPr>
          <a:xfrm>
            <a:off x="1000100" y="0"/>
            <a:ext cx="6072230" cy="5143536"/>
            <a:chOff x="2117344" y="554232"/>
            <a:chExt cx="7026656" cy="6018016"/>
          </a:xfrm>
        </p:grpSpPr>
        <p:pic>
          <p:nvPicPr>
            <p:cNvPr id="23" name="Picture 2" descr="G:\e181d7e01190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55992" y="2571744"/>
              <a:ext cx="5588008" cy="400050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8548" name="Picture 4" descr="C:\Users\Светлана\Pictures\Безымянный.pn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518450">
              <a:off x="2117344" y="554232"/>
              <a:ext cx="3857823" cy="375242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лака">
  <a:themeElements>
    <a:clrScheme name="">
      <a:dk1>
        <a:srgbClr val="4D4D4D"/>
      </a:dk1>
      <a:lt1>
        <a:srgbClr val="FFFFFF"/>
      </a:lt1>
      <a:dk2>
        <a:srgbClr val="0099FF"/>
      </a:dk2>
      <a:lt2>
        <a:srgbClr val="99CCFF"/>
      </a:lt2>
      <a:accent1>
        <a:srgbClr val="0099CC"/>
      </a:accent1>
      <a:accent2>
        <a:srgbClr val="00CC99"/>
      </a:accent2>
      <a:accent3>
        <a:srgbClr val="AACAFF"/>
      </a:accent3>
      <a:accent4>
        <a:srgbClr val="DADADA"/>
      </a:accent4>
      <a:accent5>
        <a:srgbClr val="AACAE2"/>
      </a:accent5>
      <a:accent6>
        <a:srgbClr val="00B98A"/>
      </a:accent6>
      <a:hlink>
        <a:srgbClr val="0000FF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CC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CC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10">
        <a:dk1>
          <a:srgbClr val="4D4D4D"/>
        </a:dk1>
        <a:lt1>
          <a:srgbClr val="FFFFFF"/>
        </a:lt1>
        <a:dk2>
          <a:srgbClr val="99CCFF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CAE2F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11">
        <a:dk1>
          <a:srgbClr val="4D4D4D"/>
        </a:dk1>
        <a:lt1>
          <a:srgbClr val="FFFFFF"/>
        </a:lt1>
        <a:dk2>
          <a:srgbClr val="CCECFF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E2F4F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12">
        <a:dk1>
          <a:srgbClr val="4D4D4D"/>
        </a:dk1>
        <a:lt1>
          <a:srgbClr val="FFFFFF"/>
        </a:lt1>
        <a:dk2>
          <a:srgbClr val="CCECFF"/>
        </a:dk2>
        <a:lt2>
          <a:srgbClr val="CCECFF"/>
        </a:lt2>
        <a:accent1>
          <a:srgbClr val="0099CC"/>
        </a:accent1>
        <a:accent2>
          <a:srgbClr val="00CC99"/>
        </a:accent2>
        <a:accent3>
          <a:srgbClr val="E2F4F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13">
        <a:dk1>
          <a:srgbClr val="4D4D4D"/>
        </a:dk1>
        <a:lt1>
          <a:srgbClr val="FFFFFF"/>
        </a:lt1>
        <a:dk2>
          <a:srgbClr val="99CCFF"/>
        </a:dk2>
        <a:lt2>
          <a:srgbClr val="CCECFF"/>
        </a:lt2>
        <a:accent1>
          <a:srgbClr val="0099CC"/>
        </a:accent1>
        <a:accent2>
          <a:srgbClr val="00CC99"/>
        </a:accent2>
        <a:accent3>
          <a:srgbClr val="CAE2F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14">
        <a:dk1>
          <a:srgbClr val="4D4D4D"/>
        </a:dk1>
        <a:lt1>
          <a:srgbClr val="FFFFFF"/>
        </a:lt1>
        <a:dk2>
          <a:srgbClr val="6699FF"/>
        </a:dk2>
        <a:lt2>
          <a:srgbClr val="CCECFF"/>
        </a:lt2>
        <a:accent1>
          <a:srgbClr val="0099CC"/>
        </a:accent1>
        <a:accent2>
          <a:srgbClr val="00CC99"/>
        </a:accent2>
        <a:accent3>
          <a:srgbClr val="B8CAF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15">
        <a:dk1>
          <a:srgbClr val="4D4D4D"/>
        </a:dk1>
        <a:lt1>
          <a:srgbClr val="FFFFFF"/>
        </a:lt1>
        <a:dk2>
          <a:srgbClr val="6699FF"/>
        </a:dk2>
        <a:lt2>
          <a:srgbClr val="99CCFF"/>
        </a:lt2>
        <a:accent1>
          <a:srgbClr val="0099CC"/>
        </a:accent1>
        <a:accent2>
          <a:srgbClr val="00CC99"/>
        </a:accent2>
        <a:accent3>
          <a:srgbClr val="B8CAF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16">
        <a:dk1>
          <a:srgbClr val="4D4D4D"/>
        </a:dk1>
        <a:lt1>
          <a:srgbClr val="FFFFFF"/>
        </a:lt1>
        <a:dk2>
          <a:srgbClr val="0099FF"/>
        </a:dk2>
        <a:lt2>
          <a:srgbClr val="99CCFF"/>
        </a:lt2>
        <a:accent1>
          <a:srgbClr val="0099CC"/>
        </a:accent1>
        <a:accent2>
          <a:srgbClr val="00CC99"/>
        </a:accent2>
        <a:accent3>
          <a:srgbClr val="AACAF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s_edb2schl_tp01018387">
  <a:themeElements>
    <a:clrScheme name="ms_edb2schl_tp01018387 1">
      <a:dk1>
        <a:srgbClr val="000000"/>
      </a:dk1>
      <a:lt1>
        <a:srgbClr val="0099CC"/>
      </a:lt1>
      <a:dk2>
        <a:srgbClr val="000000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ms_edb2schl_tp0101838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s_edb2schl_tp01018387 1">
        <a:dk1>
          <a:srgbClr val="000000"/>
        </a:dk1>
        <a:lt1>
          <a:srgbClr val="0099CC"/>
        </a:lt1>
        <a:dk2>
          <a:srgbClr val="000000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edb2schl_tp01018387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edb2schl_tp01018387 3">
        <a:dk1>
          <a:srgbClr val="5F5F5F"/>
        </a:dk1>
        <a:lt1>
          <a:srgbClr val="FFFFFF"/>
        </a:lt1>
        <a:dk2>
          <a:srgbClr val="5F5F5F"/>
        </a:dk2>
        <a:lt2>
          <a:srgbClr val="00000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C10389957999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96</Words>
  <Application>Microsoft Office PowerPoint</Application>
  <PresentationFormat>Экран (4:3)</PresentationFormat>
  <Paragraphs>61</Paragraphs>
  <Slides>18</Slides>
  <Notes>0</Notes>
  <HiddenSlides>0</HiddenSlides>
  <MMClips>8</MMClips>
  <ScaleCrop>false</ScaleCrop>
  <HeadingPairs>
    <vt:vector size="6" baseType="variant">
      <vt:variant>
        <vt:lpstr>Тема</vt:lpstr>
      </vt:variant>
      <vt:variant>
        <vt:i4>6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Солнцестояние</vt:lpstr>
      <vt:lpstr>Облака</vt:lpstr>
      <vt:lpstr>Тема Office</vt:lpstr>
      <vt:lpstr>ms_edb2schl_tp01018387</vt:lpstr>
      <vt:lpstr>TC103899579990</vt:lpstr>
      <vt:lpstr>1_Тема Office</vt:lpstr>
      <vt:lpstr>CorelDRAW</vt:lpstr>
      <vt:lpstr>Слайд 1</vt:lpstr>
      <vt:lpstr>Долгожданный дан звонок,  Начинается занятие. Будем мы сейчас трудиться, Ведь заданья нелегки. Нам, друзья, нельзя лениться, Так как мы ученики.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 «Третий лишний»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Анна</cp:lastModifiedBy>
  <cp:revision>122</cp:revision>
  <dcterms:created xsi:type="dcterms:W3CDTF">2013-11-06T07:41:42Z</dcterms:created>
  <dcterms:modified xsi:type="dcterms:W3CDTF">2020-04-03T16:43:05Z</dcterms:modified>
</cp:coreProperties>
</file>